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264" r:id="rId5"/>
    <p:sldId id="274" r:id="rId6"/>
    <p:sldId id="275" r:id="rId7"/>
  </p:sldIdLst>
  <p:sldSz cx="10058400" cy="7772400"/>
  <p:notesSz cx="10058400" cy="7772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52" userDrawn="1">
          <p15:clr>
            <a:srgbClr val="A4A3A4"/>
          </p15:clr>
        </p15:guide>
        <p15:guide id="2" pos="619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got AROCA" initials="MA" lastIdx="2" clrIdx="0">
    <p:extLst>
      <p:ext uri="{19B8F6BF-5375-455C-9EA6-DF929625EA0E}">
        <p15:presenceInfo xmlns:p15="http://schemas.microsoft.com/office/powerpoint/2012/main" userId="S::margot.aroca@metsys.fr::fbe2fe97-e415-41d2-88b3-9684d7e526f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1B2"/>
    <a:srgbClr val="93C11A"/>
    <a:srgbClr val="EBEBEB"/>
    <a:srgbClr val="0078D4"/>
    <a:srgbClr val="014A92"/>
    <a:srgbClr val="E56B3A"/>
    <a:srgbClr val="941680"/>
    <a:srgbClr val="E46C0A"/>
    <a:srgbClr val="91BA0F"/>
    <a:srgbClr val="89C9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26B6E10-39EF-4BDE-B010-84C526D62FD4}" v="8" dt="2023-03-22T14:51:18.615"/>
    <p1510:client id="{6136BE88-D9C2-4162-9A0B-C7D45B6865CF}" v="104" dt="2023-03-22T09:17:34.201"/>
    <p1510:client id="{A690D39E-1EF6-5669-7FDF-91B835AC526E}" v="4" dt="2023-03-22T09:08:12.447"/>
    <p1510:client id="{C9C4C197-D592-4FA9-A383-8A35CD23B780}" v="48" dt="2023-03-20T16:37:37.418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1482" y="72"/>
      </p:cViewPr>
      <p:guideLst>
        <p:guide orient="horz" pos="4752"/>
        <p:guide pos="619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roca Margot" userId="S::margot.aroca@cd31.fr::2bb5ded3-f9ef-45a4-88c6-085e7eed6a45" providerId="AD" clId="Web-{6136BE88-D9C2-4162-9A0B-C7D45B6865CF}"/>
    <pc:docChg chg="modSld">
      <pc:chgData name="Aroca Margot" userId="S::margot.aroca@cd31.fr::2bb5ded3-f9ef-45a4-88c6-085e7eed6a45" providerId="AD" clId="Web-{6136BE88-D9C2-4162-9A0B-C7D45B6865CF}" dt="2023-03-22T09:17:34.201" v="102" actId="20577"/>
      <pc:docMkLst>
        <pc:docMk/>
      </pc:docMkLst>
      <pc:sldChg chg="modSp">
        <pc:chgData name="Aroca Margot" userId="S::margot.aroca@cd31.fr::2bb5ded3-f9ef-45a4-88c6-085e7eed6a45" providerId="AD" clId="Web-{6136BE88-D9C2-4162-9A0B-C7D45B6865CF}" dt="2023-03-22T09:17:34.201" v="102" actId="20577"/>
        <pc:sldMkLst>
          <pc:docMk/>
          <pc:sldMk cId="2306602030" sldId="274"/>
        </pc:sldMkLst>
        <pc:spChg chg="mod">
          <ac:chgData name="Aroca Margot" userId="S::margot.aroca@cd31.fr::2bb5ded3-f9ef-45a4-88c6-085e7eed6a45" providerId="AD" clId="Web-{6136BE88-D9C2-4162-9A0B-C7D45B6865CF}" dt="2023-03-22T09:17:34.201" v="102" actId="20577"/>
          <ac:spMkLst>
            <pc:docMk/>
            <pc:sldMk cId="2306602030" sldId="274"/>
            <ac:spMk id="17" creationId="{A60B1217-0BC8-4422-8C7C-F89D9F7A6FAB}"/>
          </ac:spMkLst>
        </pc:spChg>
      </pc:sldChg>
      <pc:sldChg chg="modSp">
        <pc:chgData name="Aroca Margot" userId="S::margot.aroca@cd31.fr::2bb5ded3-f9ef-45a4-88c6-085e7eed6a45" providerId="AD" clId="Web-{6136BE88-D9C2-4162-9A0B-C7D45B6865CF}" dt="2023-03-22T09:17:16.107" v="101" actId="20577"/>
        <pc:sldMkLst>
          <pc:docMk/>
          <pc:sldMk cId="2249845116" sldId="275"/>
        </pc:sldMkLst>
        <pc:spChg chg="mod">
          <ac:chgData name="Aroca Margot" userId="S::margot.aroca@cd31.fr::2bb5ded3-f9ef-45a4-88c6-085e7eed6a45" providerId="AD" clId="Web-{6136BE88-D9C2-4162-9A0B-C7D45B6865CF}" dt="2023-03-22T09:17:16.107" v="101" actId="20577"/>
          <ac:spMkLst>
            <pc:docMk/>
            <pc:sldMk cId="2249845116" sldId="275"/>
            <ac:spMk id="17" creationId="{A60B1217-0BC8-4422-8C7C-F89D9F7A6FAB}"/>
          </ac:spMkLst>
        </pc:spChg>
      </pc:sldChg>
    </pc:docChg>
  </pc:docChgLst>
  <pc:docChgLst>
    <pc:chgData name="Aroca Margot" userId="S::margot.aroca@cd31.fr::2bb5ded3-f9ef-45a4-88c6-085e7eed6a45" providerId="AD" clId="Web-{126B6E10-39EF-4BDE-B010-84C526D62FD4}"/>
    <pc:docChg chg="modSld">
      <pc:chgData name="Aroca Margot" userId="S::margot.aroca@cd31.fr::2bb5ded3-f9ef-45a4-88c6-085e7eed6a45" providerId="AD" clId="Web-{126B6E10-39EF-4BDE-B010-84C526D62FD4}" dt="2023-03-22T14:51:17.850" v="6" actId="20577"/>
      <pc:docMkLst>
        <pc:docMk/>
      </pc:docMkLst>
      <pc:sldChg chg="delSp modSp">
        <pc:chgData name="Aroca Margot" userId="S::margot.aroca@cd31.fr::2bb5ded3-f9ef-45a4-88c6-085e7eed6a45" providerId="AD" clId="Web-{126B6E10-39EF-4BDE-B010-84C526D62FD4}" dt="2023-03-22T14:51:17.850" v="6" actId="20577"/>
        <pc:sldMkLst>
          <pc:docMk/>
          <pc:sldMk cId="2249845116" sldId="275"/>
        </pc:sldMkLst>
        <pc:spChg chg="mod">
          <ac:chgData name="Aroca Margot" userId="S::margot.aroca@cd31.fr::2bb5ded3-f9ef-45a4-88c6-085e7eed6a45" providerId="AD" clId="Web-{126B6E10-39EF-4BDE-B010-84C526D62FD4}" dt="2023-03-22T14:51:17.850" v="6" actId="20577"/>
          <ac:spMkLst>
            <pc:docMk/>
            <pc:sldMk cId="2249845116" sldId="275"/>
            <ac:spMk id="17" creationId="{A60B1217-0BC8-4422-8C7C-F89D9F7A6FAB}"/>
          </ac:spMkLst>
        </pc:spChg>
        <pc:picChg chg="del">
          <ac:chgData name="Aroca Margot" userId="S::margot.aroca@cd31.fr::2bb5ded3-f9ef-45a4-88c6-085e7eed6a45" providerId="AD" clId="Web-{126B6E10-39EF-4BDE-B010-84C526D62FD4}" dt="2023-03-22T14:51:13.162" v="2"/>
          <ac:picMkLst>
            <pc:docMk/>
            <pc:sldMk cId="2249845116" sldId="275"/>
            <ac:picMk id="5" creationId="{00000000-0000-0000-0000-000000000000}"/>
          </ac:picMkLst>
        </pc:picChg>
      </pc:sldChg>
    </pc:docChg>
  </pc:docChgLst>
  <pc:docChgLst>
    <pc:chgData name="Margot AROCA" userId="fbe2fe97-e415-41d2-88b3-9684d7e526f9" providerId="ADAL" clId="{C9C4C197-D592-4FA9-A383-8A35CD23B780}"/>
    <pc:docChg chg="custSel addSld delSld modSld modMainMaster">
      <pc:chgData name="Margot AROCA" userId="fbe2fe97-e415-41d2-88b3-9684d7e526f9" providerId="ADAL" clId="{C9C4C197-D592-4FA9-A383-8A35CD23B780}" dt="2023-03-20T16:40:53.546" v="3688" actId="20577"/>
      <pc:docMkLst>
        <pc:docMk/>
      </pc:docMkLst>
      <pc:sldChg chg="del">
        <pc:chgData name="Margot AROCA" userId="fbe2fe97-e415-41d2-88b3-9684d7e526f9" providerId="ADAL" clId="{C9C4C197-D592-4FA9-A383-8A35CD23B780}" dt="2023-03-20T11:05:28.626" v="1" actId="47"/>
        <pc:sldMkLst>
          <pc:docMk/>
          <pc:sldMk cId="3598742321" sldId="261"/>
        </pc:sldMkLst>
      </pc:sldChg>
      <pc:sldChg chg="addSp modSp mod">
        <pc:chgData name="Margot AROCA" userId="fbe2fe97-e415-41d2-88b3-9684d7e526f9" providerId="ADAL" clId="{C9C4C197-D592-4FA9-A383-8A35CD23B780}" dt="2023-03-20T15:43:42.282" v="1645" actId="20577"/>
        <pc:sldMkLst>
          <pc:docMk/>
          <pc:sldMk cId="3387245385" sldId="264"/>
        </pc:sldMkLst>
        <pc:spChg chg="mod">
          <ac:chgData name="Margot AROCA" userId="fbe2fe97-e415-41d2-88b3-9684d7e526f9" providerId="ADAL" clId="{C9C4C197-D592-4FA9-A383-8A35CD23B780}" dt="2023-03-20T15:43:42.282" v="1645" actId="20577"/>
          <ac:spMkLst>
            <pc:docMk/>
            <pc:sldMk cId="3387245385" sldId="264"/>
            <ac:spMk id="3" creationId="{8A1A2096-71B5-46AB-A44D-6B61D80CA75B}"/>
          </ac:spMkLst>
        </pc:spChg>
        <pc:picChg chg="add mod">
          <ac:chgData name="Margot AROCA" userId="fbe2fe97-e415-41d2-88b3-9684d7e526f9" providerId="ADAL" clId="{C9C4C197-D592-4FA9-A383-8A35CD23B780}" dt="2023-03-20T11:13:39.992" v="925" actId="1076"/>
          <ac:picMkLst>
            <pc:docMk/>
            <pc:sldMk cId="3387245385" sldId="264"/>
            <ac:picMk id="4" creationId="{604235B4-2AA1-0FDC-0FB3-79F01E76A180}"/>
          </ac:picMkLst>
        </pc:picChg>
      </pc:sldChg>
      <pc:sldChg chg="del">
        <pc:chgData name="Margot AROCA" userId="fbe2fe97-e415-41d2-88b3-9684d7e526f9" providerId="ADAL" clId="{C9C4C197-D592-4FA9-A383-8A35CD23B780}" dt="2023-03-20T11:05:27.879" v="0" actId="47"/>
        <pc:sldMkLst>
          <pc:docMk/>
          <pc:sldMk cId="3256946088" sldId="267"/>
        </pc:sldMkLst>
      </pc:sldChg>
      <pc:sldChg chg="del">
        <pc:chgData name="Margot AROCA" userId="fbe2fe97-e415-41d2-88b3-9684d7e526f9" providerId="ADAL" clId="{C9C4C197-D592-4FA9-A383-8A35CD23B780}" dt="2023-03-20T11:05:29.330" v="2" actId="47"/>
        <pc:sldMkLst>
          <pc:docMk/>
          <pc:sldMk cId="11150791" sldId="268"/>
        </pc:sldMkLst>
      </pc:sldChg>
      <pc:sldChg chg="del">
        <pc:chgData name="Margot AROCA" userId="fbe2fe97-e415-41d2-88b3-9684d7e526f9" providerId="ADAL" clId="{C9C4C197-D592-4FA9-A383-8A35CD23B780}" dt="2023-03-20T11:05:37.129" v="5" actId="47"/>
        <pc:sldMkLst>
          <pc:docMk/>
          <pc:sldMk cId="3625778090" sldId="269"/>
        </pc:sldMkLst>
      </pc:sldChg>
      <pc:sldChg chg="del">
        <pc:chgData name="Margot AROCA" userId="fbe2fe97-e415-41d2-88b3-9684d7e526f9" providerId="ADAL" clId="{C9C4C197-D592-4FA9-A383-8A35CD23B780}" dt="2023-03-20T11:05:32.369" v="4" actId="47"/>
        <pc:sldMkLst>
          <pc:docMk/>
          <pc:sldMk cId="1767679450" sldId="270"/>
        </pc:sldMkLst>
      </pc:sldChg>
      <pc:sldChg chg="del">
        <pc:chgData name="Margot AROCA" userId="fbe2fe97-e415-41d2-88b3-9684d7e526f9" providerId="ADAL" clId="{C9C4C197-D592-4FA9-A383-8A35CD23B780}" dt="2023-03-20T11:05:38.879" v="7" actId="47"/>
        <pc:sldMkLst>
          <pc:docMk/>
          <pc:sldMk cId="3219334205" sldId="271"/>
        </pc:sldMkLst>
      </pc:sldChg>
      <pc:sldChg chg="del">
        <pc:chgData name="Margot AROCA" userId="fbe2fe97-e415-41d2-88b3-9684d7e526f9" providerId="ADAL" clId="{C9C4C197-D592-4FA9-A383-8A35CD23B780}" dt="2023-03-20T11:05:37.712" v="6" actId="47"/>
        <pc:sldMkLst>
          <pc:docMk/>
          <pc:sldMk cId="464043314" sldId="272"/>
        </pc:sldMkLst>
      </pc:sldChg>
      <pc:sldChg chg="del">
        <pc:chgData name="Margot AROCA" userId="fbe2fe97-e415-41d2-88b3-9684d7e526f9" providerId="ADAL" clId="{C9C4C197-D592-4FA9-A383-8A35CD23B780}" dt="2023-03-20T11:05:30.328" v="3" actId="47"/>
        <pc:sldMkLst>
          <pc:docMk/>
          <pc:sldMk cId="72512419" sldId="273"/>
        </pc:sldMkLst>
      </pc:sldChg>
      <pc:sldChg chg="addSp delSp modSp mod">
        <pc:chgData name="Margot AROCA" userId="fbe2fe97-e415-41d2-88b3-9684d7e526f9" providerId="ADAL" clId="{C9C4C197-D592-4FA9-A383-8A35CD23B780}" dt="2023-03-20T16:40:53.546" v="3688" actId="20577"/>
        <pc:sldMkLst>
          <pc:docMk/>
          <pc:sldMk cId="2306602030" sldId="274"/>
        </pc:sldMkLst>
        <pc:spChg chg="mod">
          <ac:chgData name="Margot AROCA" userId="fbe2fe97-e415-41d2-88b3-9684d7e526f9" providerId="ADAL" clId="{C9C4C197-D592-4FA9-A383-8A35CD23B780}" dt="2023-03-20T15:55:59.843" v="1677" actId="20577"/>
          <ac:spMkLst>
            <pc:docMk/>
            <pc:sldMk cId="2306602030" sldId="274"/>
            <ac:spMk id="2" creationId="{C1156C3D-045B-4913-9317-7B29DBAAB93D}"/>
          </ac:spMkLst>
        </pc:spChg>
        <pc:spChg chg="del mod topLvl">
          <ac:chgData name="Margot AROCA" userId="fbe2fe97-e415-41d2-88b3-9684d7e526f9" providerId="ADAL" clId="{C9C4C197-D592-4FA9-A383-8A35CD23B780}" dt="2023-03-20T16:38:09.590" v="3646" actId="478"/>
          <ac:spMkLst>
            <pc:docMk/>
            <pc:sldMk cId="2306602030" sldId="274"/>
            <ac:spMk id="6" creationId="{94066747-44CF-4110-AC2E-589F0BF0E581}"/>
          </ac:spMkLst>
        </pc:spChg>
        <pc:spChg chg="del mod">
          <ac:chgData name="Margot AROCA" userId="fbe2fe97-e415-41d2-88b3-9684d7e526f9" providerId="ADAL" clId="{C9C4C197-D592-4FA9-A383-8A35CD23B780}" dt="2023-03-20T16:02:08.959" v="2502" actId="478"/>
          <ac:spMkLst>
            <pc:docMk/>
            <pc:sldMk cId="2306602030" sldId="274"/>
            <ac:spMk id="8" creationId="{9B39CDF5-0E60-4005-BF74-6387BF67D1C8}"/>
          </ac:spMkLst>
        </pc:spChg>
        <pc:spChg chg="del mod topLvl">
          <ac:chgData name="Margot AROCA" userId="fbe2fe97-e415-41d2-88b3-9684d7e526f9" providerId="ADAL" clId="{C9C4C197-D592-4FA9-A383-8A35CD23B780}" dt="2023-03-20T16:38:10.376" v="3647" actId="478"/>
          <ac:spMkLst>
            <pc:docMk/>
            <pc:sldMk cId="2306602030" sldId="274"/>
            <ac:spMk id="11" creationId="{21E997BE-02D2-4A71-B418-5771A1CCCA8C}"/>
          </ac:spMkLst>
        </pc:spChg>
        <pc:spChg chg="mod">
          <ac:chgData name="Margot AROCA" userId="fbe2fe97-e415-41d2-88b3-9684d7e526f9" providerId="ADAL" clId="{C9C4C197-D592-4FA9-A383-8A35CD23B780}" dt="2023-03-20T16:40:53.546" v="3688" actId="20577"/>
          <ac:spMkLst>
            <pc:docMk/>
            <pc:sldMk cId="2306602030" sldId="274"/>
            <ac:spMk id="17" creationId="{A60B1217-0BC8-4422-8C7C-F89D9F7A6FAB}"/>
          </ac:spMkLst>
        </pc:spChg>
        <pc:grpChg chg="del">
          <ac:chgData name="Margot AROCA" userId="fbe2fe97-e415-41d2-88b3-9684d7e526f9" providerId="ADAL" clId="{C9C4C197-D592-4FA9-A383-8A35CD23B780}" dt="2023-03-20T16:09:47.109" v="2506" actId="478"/>
          <ac:grpSpMkLst>
            <pc:docMk/>
            <pc:sldMk cId="2306602030" sldId="274"/>
            <ac:grpSpMk id="5" creationId="{5050265F-4E9D-433F-98CF-1B0A5D21CC2E}"/>
          </ac:grpSpMkLst>
        </pc:grpChg>
        <pc:grpChg chg="del">
          <ac:chgData name="Margot AROCA" userId="fbe2fe97-e415-41d2-88b3-9684d7e526f9" providerId="ADAL" clId="{C9C4C197-D592-4FA9-A383-8A35CD23B780}" dt="2023-03-20T16:09:44.981" v="2505" actId="478"/>
          <ac:grpSpMkLst>
            <pc:docMk/>
            <pc:sldMk cId="2306602030" sldId="274"/>
            <ac:grpSpMk id="10" creationId="{90BD60E3-71FA-4477-A412-07611A1B25CC}"/>
          </ac:grpSpMkLst>
        </pc:grpChg>
        <pc:picChg chg="del topLvl">
          <ac:chgData name="Margot AROCA" userId="fbe2fe97-e415-41d2-88b3-9684d7e526f9" providerId="ADAL" clId="{C9C4C197-D592-4FA9-A383-8A35CD23B780}" dt="2023-03-20T16:09:47.109" v="2506" actId="478"/>
          <ac:picMkLst>
            <pc:docMk/>
            <pc:sldMk cId="2306602030" sldId="274"/>
            <ac:picMk id="4" creationId="{49EA5E58-79BA-43B3-9466-03F3EB2E597D}"/>
          </ac:picMkLst>
        </pc:picChg>
        <pc:picChg chg="del topLvl">
          <ac:chgData name="Margot AROCA" userId="fbe2fe97-e415-41d2-88b3-9684d7e526f9" providerId="ADAL" clId="{C9C4C197-D592-4FA9-A383-8A35CD23B780}" dt="2023-03-20T16:09:44.981" v="2505" actId="478"/>
          <ac:picMkLst>
            <pc:docMk/>
            <pc:sldMk cId="2306602030" sldId="274"/>
            <ac:picMk id="9" creationId="{F575DE3B-9787-49D7-9D2A-938A8A63162E}"/>
          </ac:picMkLst>
        </pc:picChg>
        <pc:picChg chg="del mod">
          <ac:chgData name="Margot AROCA" userId="fbe2fe97-e415-41d2-88b3-9684d7e526f9" providerId="ADAL" clId="{C9C4C197-D592-4FA9-A383-8A35CD23B780}" dt="2023-03-20T16:02:10.420" v="2504" actId="478"/>
          <ac:picMkLst>
            <pc:docMk/>
            <pc:sldMk cId="2306602030" sldId="274"/>
            <ac:picMk id="13" creationId="{559D8B08-C0B7-474D-B7B5-5EDDB83270C7}"/>
          </ac:picMkLst>
        </pc:picChg>
        <pc:picChg chg="add mod">
          <ac:chgData name="Margot AROCA" userId="fbe2fe97-e415-41d2-88b3-9684d7e526f9" providerId="ADAL" clId="{C9C4C197-D592-4FA9-A383-8A35CD23B780}" dt="2023-03-20T16:10:06.827" v="2515" actId="1076"/>
          <ac:picMkLst>
            <pc:docMk/>
            <pc:sldMk cId="2306602030" sldId="274"/>
            <ac:picMk id="1026" creationId="{760FA6B2-C275-82EF-903B-174CCC7E2605}"/>
          </ac:picMkLst>
        </pc:picChg>
        <pc:picChg chg="add mod">
          <ac:chgData name="Margot AROCA" userId="fbe2fe97-e415-41d2-88b3-9684d7e526f9" providerId="ADAL" clId="{C9C4C197-D592-4FA9-A383-8A35CD23B780}" dt="2023-03-20T16:13:49.421" v="2520" actId="14100"/>
          <ac:picMkLst>
            <pc:docMk/>
            <pc:sldMk cId="2306602030" sldId="274"/>
            <ac:picMk id="1028" creationId="{37AC8FC0-34B5-49EB-A98F-DB0B05AFB7D8}"/>
          </ac:picMkLst>
        </pc:picChg>
      </pc:sldChg>
      <pc:sldChg chg="addSp delSp modSp add mod">
        <pc:chgData name="Margot AROCA" userId="fbe2fe97-e415-41d2-88b3-9684d7e526f9" providerId="ADAL" clId="{C9C4C197-D592-4FA9-A383-8A35CD23B780}" dt="2023-03-20T16:40:44.897" v="3686" actId="113"/>
        <pc:sldMkLst>
          <pc:docMk/>
          <pc:sldMk cId="2249845116" sldId="275"/>
        </pc:sldMkLst>
        <pc:spChg chg="add mod">
          <ac:chgData name="Margot AROCA" userId="fbe2fe97-e415-41d2-88b3-9684d7e526f9" providerId="ADAL" clId="{C9C4C197-D592-4FA9-A383-8A35CD23B780}" dt="2023-03-20T16:37:54.018" v="3645" actId="20577"/>
          <ac:spMkLst>
            <pc:docMk/>
            <pc:sldMk cId="2249845116" sldId="275"/>
            <ac:spMk id="3" creationId="{DF9E5186-A34E-F1C8-40CD-E22CE9AE3F67}"/>
          </ac:spMkLst>
        </pc:spChg>
        <pc:spChg chg="mod ord topLvl">
          <ac:chgData name="Margot AROCA" userId="fbe2fe97-e415-41d2-88b3-9684d7e526f9" providerId="ADAL" clId="{C9C4C197-D592-4FA9-A383-8A35CD23B780}" dt="2023-03-20T16:37:47.706" v="3644" actId="20577"/>
          <ac:spMkLst>
            <pc:docMk/>
            <pc:sldMk cId="2249845116" sldId="275"/>
            <ac:spMk id="6" creationId="{94066747-44CF-4110-AC2E-589F0BF0E581}"/>
          </ac:spMkLst>
        </pc:spChg>
        <pc:spChg chg="mod">
          <ac:chgData name="Margot AROCA" userId="fbe2fe97-e415-41d2-88b3-9684d7e526f9" providerId="ADAL" clId="{C9C4C197-D592-4FA9-A383-8A35CD23B780}" dt="2023-03-20T16:40:40.066" v="3685" actId="20577"/>
          <ac:spMkLst>
            <pc:docMk/>
            <pc:sldMk cId="2249845116" sldId="275"/>
            <ac:spMk id="8" creationId="{9B39CDF5-0E60-4005-BF74-6387BF67D1C8}"/>
          </ac:spMkLst>
        </pc:spChg>
        <pc:spChg chg="del mod topLvl">
          <ac:chgData name="Margot AROCA" userId="fbe2fe97-e415-41d2-88b3-9684d7e526f9" providerId="ADAL" clId="{C9C4C197-D592-4FA9-A383-8A35CD23B780}" dt="2023-03-20T16:37:13.196" v="3630" actId="478"/>
          <ac:spMkLst>
            <pc:docMk/>
            <pc:sldMk cId="2249845116" sldId="275"/>
            <ac:spMk id="11" creationId="{21E997BE-02D2-4A71-B418-5771A1CCCA8C}"/>
          </ac:spMkLst>
        </pc:spChg>
        <pc:spChg chg="mod">
          <ac:chgData name="Margot AROCA" userId="fbe2fe97-e415-41d2-88b3-9684d7e526f9" providerId="ADAL" clId="{C9C4C197-D592-4FA9-A383-8A35CD23B780}" dt="2023-03-20T16:40:44.897" v="3686" actId="113"/>
          <ac:spMkLst>
            <pc:docMk/>
            <pc:sldMk cId="2249845116" sldId="275"/>
            <ac:spMk id="17" creationId="{A60B1217-0BC8-4422-8C7C-F89D9F7A6FAB}"/>
          </ac:spMkLst>
        </pc:spChg>
        <pc:grpChg chg="del">
          <ac:chgData name="Margot AROCA" userId="fbe2fe97-e415-41d2-88b3-9684d7e526f9" providerId="ADAL" clId="{C9C4C197-D592-4FA9-A383-8A35CD23B780}" dt="2023-03-20T16:26:47.795" v="2991" actId="478"/>
          <ac:grpSpMkLst>
            <pc:docMk/>
            <pc:sldMk cId="2249845116" sldId="275"/>
            <ac:grpSpMk id="5" creationId="{5050265F-4E9D-433F-98CF-1B0A5D21CC2E}"/>
          </ac:grpSpMkLst>
        </pc:grpChg>
        <pc:grpChg chg="del">
          <ac:chgData name="Margot AROCA" userId="fbe2fe97-e415-41d2-88b3-9684d7e526f9" providerId="ADAL" clId="{C9C4C197-D592-4FA9-A383-8A35CD23B780}" dt="2023-03-20T16:26:49.370" v="2992" actId="478"/>
          <ac:grpSpMkLst>
            <pc:docMk/>
            <pc:sldMk cId="2249845116" sldId="275"/>
            <ac:grpSpMk id="10" creationId="{90BD60E3-71FA-4477-A412-07611A1B25CC}"/>
          </ac:grpSpMkLst>
        </pc:grpChg>
        <pc:picChg chg="del topLvl">
          <ac:chgData name="Margot AROCA" userId="fbe2fe97-e415-41d2-88b3-9684d7e526f9" providerId="ADAL" clId="{C9C4C197-D592-4FA9-A383-8A35CD23B780}" dt="2023-03-20T16:26:47.795" v="2991" actId="478"/>
          <ac:picMkLst>
            <pc:docMk/>
            <pc:sldMk cId="2249845116" sldId="275"/>
            <ac:picMk id="4" creationId="{49EA5E58-79BA-43B3-9466-03F3EB2E597D}"/>
          </ac:picMkLst>
        </pc:picChg>
        <pc:picChg chg="del topLvl">
          <ac:chgData name="Margot AROCA" userId="fbe2fe97-e415-41d2-88b3-9684d7e526f9" providerId="ADAL" clId="{C9C4C197-D592-4FA9-A383-8A35CD23B780}" dt="2023-03-20T16:26:49.370" v="2992" actId="478"/>
          <ac:picMkLst>
            <pc:docMk/>
            <pc:sldMk cId="2249845116" sldId="275"/>
            <ac:picMk id="9" creationId="{F575DE3B-9787-49D7-9D2A-938A8A63162E}"/>
          </ac:picMkLst>
        </pc:picChg>
        <pc:picChg chg="mod">
          <ac:chgData name="Margot AROCA" userId="fbe2fe97-e415-41d2-88b3-9684d7e526f9" providerId="ADAL" clId="{C9C4C197-D592-4FA9-A383-8A35CD23B780}" dt="2023-03-20T16:33:54.201" v="3595" actId="1076"/>
          <ac:picMkLst>
            <pc:docMk/>
            <pc:sldMk cId="2249845116" sldId="275"/>
            <ac:picMk id="13" creationId="{559D8B08-C0B7-474D-B7B5-5EDDB83270C7}"/>
          </ac:picMkLst>
        </pc:picChg>
        <pc:picChg chg="add mod">
          <ac:chgData name="Margot AROCA" userId="fbe2fe97-e415-41d2-88b3-9684d7e526f9" providerId="ADAL" clId="{C9C4C197-D592-4FA9-A383-8A35CD23B780}" dt="2023-03-20T16:35:44.706" v="3609" actId="14100"/>
          <ac:picMkLst>
            <pc:docMk/>
            <pc:sldMk cId="2249845116" sldId="275"/>
            <ac:picMk id="2050" creationId="{0092472C-7FFB-DE18-5831-DC07F19AAD5A}"/>
          </ac:picMkLst>
        </pc:picChg>
        <pc:picChg chg="add mod">
          <ac:chgData name="Margot AROCA" userId="fbe2fe97-e415-41d2-88b3-9684d7e526f9" providerId="ADAL" clId="{C9C4C197-D592-4FA9-A383-8A35CD23B780}" dt="2023-03-20T16:36:03.135" v="3616" actId="1036"/>
          <ac:picMkLst>
            <pc:docMk/>
            <pc:sldMk cId="2249845116" sldId="275"/>
            <ac:picMk id="2052" creationId="{5841EE26-5644-1EA6-2D90-7BC499B3DE6D}"/>
          </ac:picMkLst>
        </pc:picChg>
      </pc:sldChg>
      <pc:sldMasterChg chg="modSldLayout">
        <pc:chgData name="Margot AROCA" userId="fbe2fe97-e415-41d2-88b3-9684d7e526f9" providerId="ADAL" clId="{C9C4C197-D592-4FA9-A383-8A35CD23B780}" dt="2023-03-20T11:13:30.523" v="922" actId="478"/>
        <pc:sldMasterMkLst>
          <pc:docMk/>
          <pc:sldMasterMk cId="0" sldId="2147483648"/>
        </pc:sldMasterMkLst>
        <pc:sldLayoutChg chg="delSp mod">
          <pc:chgData name="Margot AROCA" userId="fbe2fe97-e415-41d2-88b3-9684d7e526f9" providerId="ADAL" clId="{C9C4C197-D592-4FA9-A383-8A35CD23B780}" dt="2023-03-20T11:13:30.523" v="922" actId="478"/>
          <pc:sldLayoutMkLst>
            <pc:docMk/>
            <pc:sldMasterMk cId="0" sldId="2147483648"/>
            <pc:sldLayoutMk cId="122089004" sldId="2147483666"/>
          </pc:sldLayoutMkLst>
          <pc:picChg chg="del">
            <ac:chgData name="Margot AROCA" userId="fbe2fe97-e415-41d2-88b3-9684d7e526f9" providerId="ADAL" clId="{C9C4C197-D592-4FA9-A383-8A35CD23B780}" dt="2023-03-20T11:13:30.523" v="922" actId="478"/>
            <ac:picMkLst>
              <pc:docMk/>
              <pc:sldMasterMk cId="0" sldId="2147483648"/>
              <pc:sldLayoutMk cId="122089004" sldId="2147483666"/>
              <ac:picMk id="8" creationId="{2E277EBE-19F9-482C-A90A-718082C0FEE7}"/>
            </ac:picMkLst>
          </pc:picChg>
        </pc:sldLayoutChg>
      </pc:sldMasterChg>
    </pc:docChg>
  </pc:docChgLst>
  <pc:docChgLst>
    <pc:chgData name="Aroca Margot" userId="S::margot.aroca@cd31.fr::2bb5ded3-f9ef-45a4-88c6-085e7eed6a45" providerId="AD" clId="Web-{A690D39E-1EF6-5669-7FDF-91B835AC526E}"/>
    <pc:docChg chg="modSld">
      <pc:chgData name="Aroca Margot" userId="S::margot.aroca@cd31.fr::2bb5ded3-f9ef-45a4-88c6-085e7eed6a45" providerId="AD" clId="Web-{A690D39E-1EF6-5669-7FDF-91B835AC526E}" dt="2023-03-22T09:08:12.447" v="1" actId="20577"/>
      <pc:docMkLst>
        <pc:docMk/>
      </pc:docMkLst>
      <pc:sldChg chg="modSp">
        <pc:chgData name="Aroca Margot" userId="S::margot.aroca@cd31.fr::2bb5ded3-f9ef-45a4-88c6-085e7eed6a45" providerId="AD" clId="Web-{A690D39E-1EF6-5669-7FDF-91B835AC526E}" dt="2023-03-22T09:08:12.447" v="1" actId="20577"/>
        <pc:sldMkLst>
          <pc:docMk/>
          <pc:sldMk cId="2306602030" sldId="274"/>
        </pc:sldMkLst>
        <pc:spChg chg="mod">
          <ac:chgData name="Aroca Margot" userId="S::margot.aroca@cd31.fr::2bb5ded3-f9ef-45a4-88c6-085e7eed6a45" providerId="AD" clId="Web-{A690D39E-1EF6-5669-7FDF-91B835AC526E}" dt="2023-03-22T09:08:12.447" v="1" actId="20577"/>
          <ac:spMkLst>
            <pc:docMk/>
            <pc:sldMk cId="2306602030" sldId="274"/>
            <ac:spMk id="17" creationId="{A60B1217-0BC8-4422-8C7C-F89D9F7A6FAB}"/>
          </ac:spMkLst>
        </pc:spChg>
      </pc:sldChg>
    </pc:docChg>
  </pc:docChgLst>
  <pc:docChgLst>
    <pc:chgData clId="Web-{A690D39E-1EF6-5669-7FDF-91B835AC526E}"/>
    <pc:docChg chg="modSld">
      <pc:chgData name="" userId="" providerId="" clId="Web-{A690D39E-1EF6-5669-7FDF-91B835AC526E}" dt="2023-03-22T09:07:51.368" v="1" actId="20577"/>
      <pc:docMkLst>
        <pc:docMk/>
      </pc:docMkLst>
      <pc:sldChg chg="modSp">
        <pc:chgData name="" userId="" providerId="" clId="Web-{A690D39E-1EF6-5669-7FDF-91B835AC526E}" dt="2023-03-22T09:07:51.368" v="1" actId="20577"/>
        <pc:sldMkLst>
          <pc:docMk/>
          <pc:sldMk cId="2306602030" sldId="274"/>
        </pc:sldMkLst>
        <pc:spChg chg="mod">
          <ac:chgData name="" userId="" providerId="" clId="Web-{A690D39E-1EF6-5669-7FDF-91B835AC526E}" dt="2023-03-22T09:07:51.368" v="1" actId="20577"/>
          <ac:spMkLst>
            <pc:docMk/>
            <pc:sldMk cId="2306602030" sldId="274"/>
            <ac:spMk id="17" creationId="{A60B1217-0BC8-4422-8C7C-F89D9F7A6FA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6B8C6-0322-4CE5-8685-1897E3270185}" type="datetimeFigureOut">
              <a:rPr lang="fr-FR" smtClean="0"/>
              <a:t>22/03/2023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332163" y="971550"/>
            <a:ext cx="3394075" cy="2622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1006475" y="3740150"/>
            <a:ext cx="8045450" cy="3060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97538" y="7383463"/>
            <a:ext cx="4359275" cy="388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BDA11-BD99-44C8-812B-470E481420C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0028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rgbClr val="0091B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D05AFC-6F85-4A20-B54E-AF033B261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78" y="4802579"/>
            <a:ext cx="9607844" cy="1015663"/>
          </a:xfrm>
        </p:spPr>
        <p:txBody>
          <a:bodyPr/>
          <a:lstStyle>
            <a:lvl1pPr algn="ctr">
              <a:defRPr sz="6600">
                <a:latin typeface="Century Gothic" panose="020B0502020202020204" pitchFamily="34" charset="0"/>
              </a:defRPr>
            </a:lvl1pPr>
          </a:lstStyle>
          <a:p>
            <a:r>
              <a:rPr lang="fr-FR"/>
              <a:t>Modifiez le style du titre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018828A-86A8-421A-938F-0A3F6B8E64F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51" t="37400"/>
          <a:stretch/>
        </p:blipFill>
        <p:spPr>
          <a:xfrm>
            <a:off x="-34131" y="-31950"/>
            <a:ext cx="5711021" cy="4151920"/>
          </a:xfrm>
          <a:prstGeom prst="rect">
            <a:avLst/>
          </a:prstGeom>
        </p:spPr>
      </p:pic>
      <p:pic>
        <p:nvPicPr>
          <p:cNvPr id="9" name="Image 8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4F0A80A9-D671-4ABF-A4F1-F5335AD1009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889" y="7238314"/>
            <a:ext cx="1582137" cy="42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89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58400" cy="997576"/>
          </a:xfrm>
          <a:custGeom>
            <a:avLst/>
            <a:gdLst/>
            <a:ahLst/>
            <a:cxnLst/>
            <a:rect l="l" t="t" r="r" b="b"/>
            <a:pathLst>
              <a:path w="10058400" h="914400">
                <a:moveTo>
                  <a:pt x="0" y="914400"/>
                </a:moveTo>
                <a:lnTo>
                  <a:pt x="10058400" y="914400"/>
                </a:lnTo>
                <a:lnTo>
                  <a:pt x="100584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0091B2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57444" y="145521"/>
            <a:ext cx="6205358" cy="615553"/>
          </a:xfrm>
        </p:spPr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Century Gothic" panose="020B0502020202020204" pitchFamily="34" charset="0"/>
                <a:cs typeface="Segoe UI"/>
              </a:defRPr>
            </a:lvl1pPr>
          </a:lstStyle>
          <a:p>
            <a:r>
              <a:rPr lang="fr-FR"/>
              <a:t>Modifiez le style du titre</a:t>
            </a:r>
            <a:endParaRPr/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29549DE-E032-4D08-A84E-12615FC7845C}"/>
              </a:ext>
            </a:extLst>
          </p:cNvPr>
          <p:cNvGrpSpPr/>
          <p:nvPr userDrawn="1"/>
        </p:nvGrpSpPr>
        <p:grpSpPr>
          <a:xfrm>
            <a:off x="0" y="23761"/>
            <a:ext cx="957444" cy="937730"/>
            <a:chOff x="4550478" y="2902659"/>
            <a:chExt cx="957444" cy="937730"/>
          </a:xfrm>
        </p:grpSpPr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1E6D14C4-BD70-4CDB-BFD6-03AB2827F237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print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57" t="23628" r="24351" b="22722"/>
            <a:stretch/>
          </p:blipFill>
          <p:spPr>
            <a:xfrm>
              <a:off x="4550478" y="2902659"/>
              <a:ext cx="957444" cy="937730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750742B2-1903-44EC-9C03-3B519D6CC5FE}"/>
                </a:ext>
              </a:extLst>
            </p:cNvPr>
            <p:cNvSpPr txBox="1"/>
            <p:nvPr userDrawn="1"/>
          </p:nvSpPr>
          <p:spPr>
            <a:xfrm>
              <a:off x="4702878" y="3100002"/>
              <a:ext cx="3048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>
                  <a:solidFill>
                    <a:srgbClr val="0091B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T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1C82063D-6472-4012-907A-3D3972BA3508}"/>
              </a:ext>
            </a:extLst>
          </p:cNvPr>
          <p:cNvSpPr/>
          <p:nvPr userDrawn="1"/>
        </p:nvSpPr>
        <p:spPr>
          <a:xfrm>
            <a:off x="10344331" y="2709182"/>
            <a:ext cx="359955" cy="801189"/>
          </a:xfrm>
          <a:prstGeom prst="rect">
            <a:avLst/>
          </a:prstGeom>
          <a:solidFill>
            <a:srgbClr val="00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FE174F-5393-4DE0-B09F-24D23DC470BE}"/>
              </a:ext>
            </a:extLst>
          </p:cNvPr>
          <p:cNvSpPr/>
          <p:nvPr userDrawn="1"/>
        </p:nvSpPr>
        <p:spPr>
          <a:xfrm>
            <a:off x="10344331" y="3689010"/>
            <a:ext cx="359955" cy="801189"/>
          </a:xfrm>
          <a:prstGeom prst="rect">
            <a:avLst/>
          </a:prstGeom>
          <a:solidFill>
            <a:srgbClr val="941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64A6C66-C1C1-4AEC-885D-1767C8D324E3}"/>
              </a:ext>
            </a:extLst>
          </p:cNvPr>
          <p:cNvSpPr/>
          <p:nvPr userDrawn="1"/>
        </p:nvSpPr>
        <p:spPr>
          <a:xfrm>
            <a:off x="10344331" y="4668838"/>
            <a:ext cx="359955" cy="801189"/>
          </a:xfrm>
          <a:prstGeom prst="rect">
            <a:avLst/>
          </a:prstGeom>
          <a:solidFill>
            <a:srgbClr val="93C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92EDE1-9776-48B6-AD25-B8BFD70B4657}"/>
              </a:ext>
            </a:extLst>
          </p:cNvPr>
          <p:cNvSpPr/>
          <p:nvPr userDrawn="1"/>
        </p:nvSpPr>
        <p:spPr>
          <a:xfrm>
            <a:off x="10344331" y="5648665"/>
            <a:ext cx="359955" cy="801189"/>
          </a:xfrm>
          <a:prstGeom prst="rect">
            <a:avLst/>
          </a:prstGeom>
          <a:solidFill>
            <a:srgbClr val="E5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BF1E50D2-5E49-4665-B965-43E818F0F1A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299" y="242091"/>
            <a:ext cx="1582137" cy="42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281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58400" cy="997576"/>
          </a:xfrm>
          <a:custGeom>
            <a:avLst/>
            <a:gdLst/>
            <a:ahLst/>
            <a:cxnLst/>
            <a:rect l="l" t="t" r="r" b="b"/>
            <a:pathLst>
              <a:path w="10058400" h="914400">
                <a:moveTo>
                  <a:pt x="0" y="914400"/>
                </a:moveTo>
                <a:lnTo>
                  <a:pt x="10058400" y="914400"/>
                </a:lnTo>
                <a:lnTo>
                  <a:pt x="100584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0091B2"/>
          </a:solidFill>
        </p:spPr>
        <p:txBody>
          <a:bodyPr wrap="square" lIns="0" tIns="0" rIns="0" bIns="0" rtlCol="0"/>
          <a:lstStyle/>
          <a:p>
            <a:endParaRPr sz="18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1963" y="145521"/>
            <a:ext cx="7810371" cy="615553"/>
          </a:xfrm>
        </p:spPr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Century Gothic" panose="020B0502020202020204" pitchFamily="34" charset="0"/>
                <a:cs typeface="Segoe UI"/>
              </a:defRPr>
            </a:lvl1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82063D-6472-4012-907A-3D3972BA3508}"/>
              </a:ext>
            </a:extLst>
          </p:cNvPr>
          <p:cNvSpPr/>
          <p:nvPr userDrawn="1"/>
        </p:nvSpPr>
        <p:spPr>
          <a:xfrm>
            <a:off x="10344331" y="2709182"/>
            <a:ext cx="359955" cy="801189"/>
          </a:xfrm>
          <a:prstGeom prst="rect">
            <a:avLst/>
          </a:prstGeom>
          <a:solidFill>
            <a:srgbClr val="00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FE174F-5393-4DE0-B09F-24D23DC470BE}"/>
              </a:ext>
            </a:extLst>
          </p:cNvPr>
          <p:cNvSpPr/>
          <p:nvPr userDrawn="1"/>
        </p:nvSpPr>
        <p:spPr>
          <a:xfrm>
            <a:off x="10344331" y="3689010"/>
            <a:ext cx="359955" cy="801189"/>
          </a:xfrm>
          <a:prstGeom prst="rect">
            <a:avLst/>
          </a:prstGeom>
          <a:solidFill>
            <a:srgbClr val="941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64A6C66-C1C1-4AEC-885D-1767C8D324E3}"/>
              </a:ext>
            </a:extLst>
          </p:cNvPr>
          <p:cNvSpPr/>
          <p:nvPr userDrawn="1"/>
        </p:nvSpPr>
        <p:spPr>
          <a:xfrm>
            <a:off x="10344331" y="4668838"/>
            <a:ext cx="359955" cy="801189"/>
          </a:xfrm>
          <a:prstGeom prst="rect">
            <a:avLst/>
          </a:prstGeom>
          <a:solidFill>
            <a:srgbClr val="93C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492EDE1-9776-48B6-AD25-B8BFD70B4657}"/>
              </a:ext>
            </a:extLst>
          </p:cNvPr>
          <p:cNvSpPr/>
          <p:nvPr userDrawn="1"/>
        </p:nvSpPr>
        <p:spPr>
          <a:xfrm>
            <a:off x="10344331" y="5648665"/>
            <a:ext cx="359955" cy="801189"/>
          </a:xfrm>
          <a:prstGeom prst="rect">
            <a:avLst/>
          </a:prstGeom>
          <a:solidFill>
            <a:srgbClr val="E5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BF1E50D2-5E49-4665-B965-43E818F0F1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299" y="242091"/>
            <a:ext cx="1582137" cy="422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00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 userDrawn="1"/>
        </p:nvSpPr>
        <p:spPr>
          <a:xfrm>
            <a:off x="0" y="0"/>
            <a:ext cx="10058400" cy="997576"/>
          </a:xfrm>
          <a:custGeom>
            <a:avLst/>
            <a:gdLst/>
            <a:ahLst/>
            <a:cxnLst/>
            <a:rect l="l" t="t" r="r" b="b"/>
            <a:pathLst>
              <a:path w="10058400" h="914400">
                <a:moveTo>
                  <a:pt x="0" y="914400"/>
                </a:moveTo>
                <a:lnTo>
                  <a:pt x="10058400" y="914400"/>
                </a:lnTo>
                <a:lnTo>
                  <a:pt x="100584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94168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9158846-4935-4DDF-9CDD-DB4B09FDD502}"/>
              </a:ext>
            </a:extLst>
          </p:cNvPr>
          <p:cNvSpPr/>
          <p:nvPr userDrawn="1"/>
        </p:nvSpPr>
        <p:spPr>
          <a:xfrm>
            <a:off x="10344331" y="2709182"/>
            <a:ext cx="359955" cy="801189"/>
          </a:xfrm>
          <a:prstGeom prst="rect">
            <a:avLst/>
          </a:prstGeom>
          <a:solidFill>
            <a:srgbClr val="00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D9240B-CFDF-405E-80A7-BC69A680D52C}"/>
              </a:ext>
            </a:extLst>
          </p:cNvPr>
          <p:cNvSpPr/>
          <p:nvPr userDrawn="1"/>
        </p:nvSpPr>
        <p:spPr>
          <a:xfrm>
            <a:off x="10344331" y="3689010"/>
            <a:ext cx="359955" cy="801189"/>
          </a:xfrm>
          <a:prstGeom prst="rect">
            <a:avLst/>
          </a:prstGeom>
          <a:solidFill>
            <a:srgbClr val="941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F902F9-1FFC-414B-870C-3FC0EAF9647A}"/>
              </a:ext>
            </a:extLst>
          </p:cNvPr>
          <p:cNvSpPr/>
          <p:nvPr userDrawn="1"/>
        </p:nvSpPr>
        <p:spPr>
          <a:xfrm>
            <a:off x="10344331" y="4668838"/>
            <a:ext cx="359955" cy="801189"/>
          </a:xfrm>
          <a:prstGeom prst="rect">
            <a:avLst/>
          </a:prstGeom>
          <a:solidFill>
            <a:srgbClr val="93C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DCBE132-DD9C-4967-9FFB-FA7CA739216D}"/>
              </a:ext>
            </a:extLst>
          </p:cNvPr>
          <p:cNvSpPr/>
          <p:nvPr userDrawn="1"/>
        </p:nvSpPr>
        <p:spPr>
          <a:xfrm>
            <a:off x="10344331" y="5648665"/>
            <a:ext cx="359955" cy="801189"/>
          </a:xfrm>
          <a:prstGeom prst="rect">
            <a:avLst/>
          </a:prstGeom>
          <a:solidFill>
            <a:srgbClr val="E5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64136F7-2721-4CBD-8078-676A5D535C1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911" y="319037"/>
            <a:ext cx="1497450" cy="442037"/>
          </a:xfrm>
          <a:prstGeom prst="rect">
            <a:avLst/>
          </a:prstGeom>
        </p:spPr>
      </p:pic>
      <p:sp>
        <p:nvSpPr>
          <p:cNvPr id="21" name="Holder 2">
            <a:extLst>
              <a:ext uri="{FF2B5EF4-FFF2-40B4-BE49-F238E27FC236}">
                <a16:creationId xmlns:a16="http://schemas.microsoft.com/office/drawing/2014/main" id="{529FF132-CC36-4F4A-BD07-DAA7722E9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963" y="145521"/>
            <a:ext cx="7810371" cy="615553"/>
          </a:xfrm>
        </p:spPr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Century Gothic" panose="020B0502020202020204" pitchFamily="34" charset="0"/>
                <a:cs typeface="Segoe UI"/>
              </a:defRPr>
            </a:lvl1pPr>
          </a:lstStyle>
          <a:p>
            <a:r>
              <a:rPr lang="fr-FR"/>
              <a:t>Modifiez le style du titre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1003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58400" cy="997576"/>
          </a:xfrm>
          <a:custGeom>
            <a:avLst/>
            <a:gdLst/>
            <a:ahLst/>
            <a:cxnLst/>
            <a:rect l="l" t="t" r="r" b="b"/>
            <a:pathLst>
              <a:path w="10058400" h="914400">
                <a:moveTo>
                  <a:pt x="0" y="914400"/>
                </a:moveTo>
                <a:lnTo>
                  <a:pt x="10058400" y="914400"/>
                </a:lnTo>
                <a:lnTo>
                  <a:pt x="100584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93C11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188D27-ABCA-48A2-82C8-300B72AF9154}"/>
              </a:ext>
            </a:extLst>
          </p:cNvPr>
          <p:cNvSpPr/>
          <p:nvPr userDrawn="1"/>
        </p:nvSpPr>
        <p:spPr>
          <a:xfrm>
            <a:off x="10344331" y="2709182"/>
            <a:ext cx="359955" cy="801189"/>
          </a:xfrm>
          <a:prstGeom prst="rect">
            <a:avLst/>
          </a:prstGeom>
          <a:solidFill>
            <a:srgbClr val="00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3A2CC3-A599-467D-87D9-D4D67F032020}"/>
              </a:ext>
            </a:extLst>
          </p:cNvPr>
          <p:cNvSpPr/>
          <p:nvPr userDrawn="1"/>
        </p:nvSpPr>
        <p:spPr>
          <a:xfrm>
            <a:off x="10344331" y="3689010"/>
            <a:ext cx="359955" cy="801189"/>
          </a:xfrm>
          <a:prstGeom prst="rect">
            <a:avLst/>
          </a:prstGeom>
          <a:solidFill>
            <a:srgbClr val="941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E1EE811-ED46-491A-970C-CBB2300D9C69}"/>
              </a:ext>
            </a:extLst>
          </p:cNvPr>
          <p:cNvSpPr/>
          <p:nvPr userDrawn="1"/>
        </p:nvSpPr>
        <p:spPr>
          <a:xfrm>
            <a:off x="10344331" y="4668838"/>
            <a:ext cx="359955" cy="801189"/>
          </a:xfrm>
          <a:prstGeom prst="rect">
            <a:avLst/>
          </a:prstGeom>
          <a:solidFill>
            <a:srgbClr val="93C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FF578D-A919-4054-90E1-296D4B8C3E6C}"/>
              </a:ext>
            </a:extLst>
          </p:cNvPr>
          <p:cNvSpPr/>
          <p:nvPr userDrawn="1"/>
        </p:nvSpPr>
        <p:spPr>
          <a:xfrm>
            <a:off x="10344331" y="5648665"/>
            <a:ext cx="359955" cy="801189"/>
          </a:xfrm>
          <a:prstGeom prst="rect">
            <a:avLst/>
          </a:prstGeom>
          <a:solidFill>
            <a:srgbClr val="E5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C90DC23-04E2-47ED-8F59-2AE9D81AA1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911" y="319037"/>
            <a:ext cx="1497450" cy="442037"/>
          </a:xfrm>
          <a:prstGeom prst="rect">
            <a:avLst/>
          </a:prstGeom>
        </p:spPr>
      </p:pic>
      <p:sp>
        <p:nvSpPr>
          <p:cNvPr id="19" name="Holder 2">
            <a:extLst>
              <a:ext uri="{FF2B5EF4-FFF2-40B4-BE49-F238E27FC236}">
                <a16:creationId xmlns:a16="http://schemas.microsoft.com/office/drawing/2014/main" id="{D55AFBA4-99F1-4F87-9D50-41B7AEBB1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963" y="145521"/>
            <a:ext cx="7810371" cy="615553"/>
          </a:xfrm>
        </p:spPr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Century Gothic" panose="020B0502020202020204" pitchFamily="34" charset="0"/>
                <a:cs typeface="Segoe UI"/>
              </a:defRPr>
            </a:lvl1pPr>
          </a:lstStyle>
          <a:p>
            <a:r>
              <a:rPr lang="fr-FR"/>
              <a:t>Modifiez le style du titre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058400" cy="997576"/>
          </a:xfrm>
          <a:custGeom>
            <a:avLst/>
            <a:gdLst/>
            <a:ahLst/>
            <a:cxnLst/>
            <a:rect l="l" t="t" r="r" b="b"/>
            <a:pathLst>
              <a:path w="10058400" h="914400">
                <a:moveTo>
                  <a:pt x="0" y="914400"/>
                </a:moveTo>
                <a:lnTo>
                  <a:pt x="10058400" y="914400"/>
                </a:lnTo>
                <a:lnTo>
                  <a:pt x="10058400" y="0"/>
                </a:lnTo>
                <a:lnTo>
                  <a:pt x="0" y="0"/>
                </a:lnTo>
                <a:lnTo>
                  <a:pt x="0" y="914400"/>
                </a:lnTo>
                <a:close/>
              </a:path>
            </a:pathLst>
          </a:custGeom>
          <a:solidFill>
            <a:srgbClr val="E56B3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007710-17BA-42BA-AA65-EFA12ECD3F9D}"/>
              </a:ext>
            </a:extLst>
          </p:cNvPr>
          <p:cNvSpPr/>
          <p:nvPr userDrawn="1"/>
        </p:nvSpPr>
        <p:spPr>
          <a:xfrm>
            <a:off x="10344331" y="2709182"/>
            <a:ext cx="359955" cy="801189"/>
          </a:xfrm>
          <a:prstGeom prst="rect">
            <a:avLst/>
          </a:prstGeom>
          <a:solidFill>
            <a:srgbClr val="0091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3CCE89-49E6-43D7-9351-4DDC85A7535E}"/>
              </a:ext>
            </a:extLst>
          </p:cNvPr>
          <p:cNvSpPr/>
          <p:nvPr userDrawn="1"/>
        </p:nvSpPr>
        <p:spPr>
          <a:xfrm>
            <a:off x="10344331" y="3689010"/>
            <a:ext cx="359955" cy="801189"/>
          </a:xfrm>
          <a:prstGeom prst="rect">
            <a:avLst/>
          </a:prstGeom>
          <a:solidFill>
            <a:srgbClr val="9416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5D56F21-39F4-4EAD-9F36-2337B64A7C03}"/>
              </a:ext>
            </a:extLst>
          </p:cNvPr>
          <p:cNvSpPr/>
          <p:nvPr userDrawn="1"/>
        </p:nvSpPr>
        <p:spPr>
          <a:xfrm>
            <a:off x="10344331" y="4668838"/>
            <a:ext cx="359955" cy="801189"/>
          </a:xfrm>
          <a:prstGeom prst="rect">
            <a:avLst/>
          </a:prstGeom>
          <a:solidFill>
            <a:srgbClr val="93C1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03928B6-3B98-49E9-8617-842E37E449F2}"/>
              </a:ext>
            </a:extLst>
          </p:cNvPr>
          <p:cNvSpPr/>
          <p:nvPr userDrawn="1"/>
        </p:nvSpPr>
        <p:spPr>
          <a:xfrm>
            <a:off x="10344331" y="5648665"/>
            <a:ext cx="359955" cy="801189"/>
          </a:xfrm>
          <a:prstGeom prst="rect">
            <a:avLst/>
          </a:prstGeom>
          <a:solidFill>
            <a:srgbClr val="E56B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15A4665-4F3D-44AD-B4D0-282D5F708E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5911" y="319037"/>
            <a:ext cx="1497450" cy="442037"/>
          </a:xfrm>
          <a:prstGeom prst="rect">
            <a:avLst/>
          </a:prstGeom>
        </p:spPr>
      </p:pic>
      <p:sp>
        <p:nvSpPr>
          <p:cNvPr id="13" name="Holder 2">
            <a:extLst>
              <a:ext uri="{FF2B5EF4-FFF2-40B4-BE49-F238E27FC236}">
                <a16:creationId xmlns:a16="http://schemas.microsoft.com/office/drawing/2014/main" id="{C0883504-5F00-4C70-984E-DC7C37407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963" y="145521"/>
            <a:ext cx="7810371" cy="615553"/>
          </a:xfrm>
        </p:spPr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Century Gothic" panose="020B0502020202020204" pitchFamily="34" charset="0"/>
                <a:cs typeface="Segoe UI"/>
              </a:defRPr>
            </a:lvl1pPr>
          </a:lstStyle>
          <a:p>
            <a:r>
              <a:rPr lang="fr-FR"/>
              <a:t>Modifiez le style du titre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58847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5277" y="145519"/>
            <a:ext cx="9607844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3/22/2023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7" r:id="rId3"/>
    <p:sldLayoutId id="2147483663" r:id="rId4"/>
    <p:sldLayoutId id="2147483662" r:id="rId5"/>
    <p:sldLayoutId id="2147483664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pr&#233;nom.nom@cd31.fr" TargetMode="External"/><Relationship Id="rId2" Type="http://schemas.openxmlformats.org/officeDocument/2006/relationships/hyperlink" Target="http://www.office.com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cd31fr.sharepoint.com/:b:/s/COMET-Academie/EWwqb25WqrRAlz3Gv0qmlF0BXIBpBJ1eHZ9QQAmTcUe20g?e=O3X07w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passwordreset.microsoftonline.com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A1A2096-71B5-46AB-A44D-6B61D80CA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278" y="4802579"/>
            <a:ext cx="9607844" cy="1015663"/>
          </a:xfrm>
        </p:spPr>
        <p:txBody>
          <a:bodyPr/>
          <a:lstStyle/>
          <a:p>
            <a:r>
              <a:rPr lang="fr-FR"/>
              <a:t>Guide pratique</a:t>
            </a:r>
          </a:p>
        </p:txBody>
      </p:sp>
      <p:pic>
        <p:nvPicPr>
          <p:cNvPr id="4" name="Image 3" descr="Une image contenant logo&#10;&#10;Description générée automatiquement">
            <a:extLst>
              <a:ext uri="{FF2B5EF4-FFF2-40B4-BE49-F238E27FC236}">
                <a16:creationId xmlns:a16="http://schemas.microsoft.com/office/drawing/2014/main" id="{604235B4-2AA1-0FDC-0FB3-79F01E76A1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65" y="314781"/>
            <a:ext cx="3853879" cy="329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245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156C3D-045B-4913-9317-7B29DBAAB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Connexion à mon compte</a:t>
            </a:r>
          </a:p>
        </p:txBody>
      </p:sp>
      <p:sp>
        <p:nvSpPr>
          <p:cNvPr id="17" name="object 14">
            <a:extLst>
              <a:ext uri="{FF2B5EF4-FFF2-40B4-BE49-F238E27FC236}">
                <a16:creationId xmlns:a16="http://schemas.microsoft.com/office/drawing/2014/main" id="{A60B1217-0BC8-4422-8C7C-F89D9F7A6FAB}"/>
              </a:ext>
            </a:extLst>
          </p:cNvPr>
          <p:cNvSpPr txBox="1"/>
          <p:nvPr/>
        </p:nvSpPr>
        <p:spPr>
          <a:xfrm>
            <a:off x="170303" y="1135985"/>
            <a:ext cx="4858897" cy="6490894"/>
          </a:xfrm>
          <a:prstGeom prst="rect">
            <a:avLst/>
          </a:prstGeom>
          <a:solidFill>
            <a:srgbClr val="E7E7E7"/>
          </a:solidFill>
        </p:spPr>
        <p:txBody>
          <a:bodyPr vert="horz" wrap="square" lIns="0" tIns="44450" rIns="0" bIns="0" rtlCol="0" anchor="t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91440">
              <a:lnSpc>
                <a:spcPct val="150000"/>
              </a:lnSpc>
              <a:spcBef>
                <a:spcPts val="350"/>
              </a:spcBef>
            </a:pPr>
            <a:r>
              <a:rPr lang="fr-FR" sz="1400" spc="-5">
                <a:latin typeface="Century Gothic"/>
                <a:cs typeface="Segoe UI"/>
              </a:rPr>
              <a:t>Pour vous connecter à votre compte, rendez-vous sur le portail sur le </a:t>
            </a:r>
            <a:r>
              <a:rPr lang="fr-FR" sz="1400" b="1" spc="-5">
                <a:latin typeface="Century Gothic"/>
                <a:cs typeface="Segoe UI"/>
              </a:rPr>
              <a:t>portail Office </a:t>
            </a:r>
            <a:r>
              <a:rPr lang="fr-FR" sz="1400" spc="-5">
                <a:latin typeface="Century Gothic"/>
                <a:cs typeface="Segoe UI"/>
              </a:rPr>
              <a:t>(</a:t>
            </a:r>
            <a:r>
              <a:rPr lang="fr-FR" sz="1400" spc="-5">
                <a:latin typeface="Century Gothic"/>
                <a:cs typeface="Segoe UI"/>
                <a:hlinkClick r:id="rId2"/>
              </a:rPr>
              <a:t>www.office.com</a:t>
            </a:r>
            <a:r>
              <a:rPr lang="fr-FR" sz="1400" spc="-5">
                <a:latin typeface="Century Gothic"/>
                <a:cs typeface="Segoe UI"/>
              </a:rPr>
              <a:t>) depuis votre navigateur internet (de préférence Google Chrome ou Microsoft Edge). Vous accèderez ainsi à tous vos outils dont votre messagerie Outlook.</a:t>
            </a:r>
          </a:p>
          <a:p>
            <a:pPr marL="434340" marR="91440" indent="-342900">
              <a:lnSpc>
                <a:spcPct val="150000"/>
              </a:lnSpc>
              <a:spcBef>
                <a:spcPts val="350"/>
              </a:spcBef>
              <a:buFont typeface="+mj-lt"/>
              <a:buAutoNum type="arabicPeriod"/>
            </a:pPr>
            <a:r>
              <a:rPr lang="fr-FR" sz="1400" spc="-5">
                <a:latin typeface="Century Gothic"/>
                <a:cs typeface="Segoe UI"/>
              </a:rPr>
              <a:t>Connectez vous avec votre </a:t>
            </a:r>
            <a:r>
              <a:rPr lang="fr-FR" sz="1400" b="1" spc="-5">
                <a:latin typeface="Century Gothic"/>
                <a:cs typeface="Segoe UI"/>
              </a:rPr>
              <a:t>nouvelle adresse mail </a:t>
            </a:r>
            <a:r>
              <a:rPr lang="fr-FR" sz="1400" spc="-5">
                <a:latin typeface="Century Gothic"/>
                <a:cs typeface="Segoe UI"/>
              </a:rPr>
              <a:t>(</a:t>
            </a:r>
            <a:r>
              <a:rPr lang="fr-FR" sz="1400" spc="-5">
                <a:latin typeface="Century Gothic"/>
                <a:cs typeface="Segoe UI"/>
                <a:hlinkClick r:id="rId3"/>
              </a:rPr>
              <a:t>prénom.nom@cd31.fr</a:t>
            </a:r>
            <a:r>
              <a:rPr lang="fr-FR" sz="1400" spc="-5">
                <a:latin typeface="Century Gothic"/>
                <a:cs typeface="Segoe UI"/>
              </a:rPr>
              <a:t>) et votre mot de passe habituel</a:t>
            </a:r>
          </a:p>
          <a:p>
            <a:pPr marL="434340" marR="91440" indent="-342900">
              <a:lnSpc>
                <a:spcPct val="150000"/>
              </a:lnSpc>
              <a:spcBef>
                <a:spcPts val="350"/>
              </a:spcBef>
              <a:buFont typeface="+mj-lt"/>
              <a:buAutoNum type="arabicPeriod"/>
            </a:pPr>
            <a:r>
              <a:rPr lang="fr-FR" sz="1400" spc="-5">
                <a:latin typeface="Century Gothic"/>
                <a:cs typeface="Segoe UI"/>
              </a:rPr>
              <a:t>Ensuite, on va vous demander de renseigner des </a:t>
            </a:r>
            <a:r>
              <a:rPr lang="fr-FR" sz="1400" b="1" spc="-5">
                <a:latin typeface="Century Gothic"/>
                <a:cs typeface="Segoe UI"/>
              </a:rPr>
              <a:t>informations</a:t>
            </a:r>
            <a:r>
              <a:rPr lang="fr-FR" sz="1400" spc="-5">
                <a:latin typeface="Century Gothic"/>
                <a:cs typeface="Segoe UI"/>
              </a:rPr>
              <a:t> complémentaires pour </a:t>
            </a:r>
            <a:r>
              <a:rPr lang="fr-FR" sz="1400" b="1" spc="-5">
                <a:latin typeface="Century Gothic"/>
                <a:cs typeface="Segoe UI"/>
              </a:rPr>
              <a:t>sécuriser</a:t>
            </a:r>
            <a:r>
              <a:rPr lang="fr-FR" sz="1400" spc="-5">
                <a:latin typeface="Century Gothic"/>
                <a:cs typeface="Segoe UI"/>
              </a:rPr>
              <a:t> votre compte</a:t>
            </a:r>
          </a:p>
          <a:p>
            <a:pPr marL="434340" marR="91440" indent="-342900">
              <a:lnSpc>
                <a:spcPct val="150000"/>
              </a:lnSpc>
              <a:spcBef>
                <a:spcPts val="350"/>
              </a:spcBef>
              <a:buFont typeface="+mj-lt"/>
              <a:buAutoNum type="arabicPeriod"/>
            </a:pPr>
            <a:r>
              <a:rPr lang="fr-FR" sz="1400" spc="-5">
                <a:latin typeface="Century Gothic"/>
                <a:cs typeface="Segoe UI"/>
              </a:rPr>
              <a:t>Renseignez votre </a:t>
            </a:r>
            <a:r>
              <a:rPr lang="fr-FR" sz="1400" b="1" spc="-5">
                <a:latin typeface="Century Gothic"/>
                <a:cs typeface="Segoe UI"/>
              </a:rPr>
              <a:t>numéro de téléphone portable </a:t>
            </a:r>
            <a:r>
              <a:rPr lang="fr-FR" sz="1400" spc="-5">
                <a:latin typeface="Century Gothic"/>
                <a:cs typeface="Segoe UI"/>
              </a:rPr>
              <a:t>pour vous permettre de </a:t>
            </a:r>
            <a:r>
              <a:rPr lang="fr-FR" sz="1400" b="1" spc="-5">
                <a:latin typeface="Century Gothic"/>
                <a:cs typeface="Segoe UI"/>
              </a:rPr>
              <a:t>modifier </a:t>
            </a:r>
            <a:r>
              <a:rPr lang="fr-FR" sz="1400" spc="-5">
                <a:latin typeface="Century Gothic"/>
                <a:cs typeface="Segoe UI"/>
              </a:rPr>
              <a:t>votre mot de passe ou </a:t>
            </a:r>
            <a:r>
              <a:rPr lang="fr-FR" sz="1400" b="1" spc="-5">
                <a:latin typeface="Century Gothic"/>
                <a:cs typeface="Segoe UI"/>
              </a:rPr>
              <a:t>débloquer</a:t>
            </a:r>
            <a:r>
              <a:rPr lang="fr-FR" sz="1400" spc="-5">
                <a:latin typeface="Century Gothic"/>
                <a:cs typeface="Segoe UI"/>
              </a:rPr>
              <a:t> votre compte en toute </a:t>
            </a:r>
            <a:r>
              <a:rPr lang="fr-FR" sz="1400" b="1" spc="-5">
                <a:latin typeface="Century Gothic"/>
                <a:cs typeface="Segoe UI"/>
              </a:rPr>
              <a:t>autonomie</a:t>
            </a:r>
          </a:p>
          <a:p>
            <a:pPr marL="91440" marR="91440">
              <a:spcBef>
                <a:spcPts val="350"/>
              </a:spcBef>
            </a:pPr>
            <a:br>
              <a:rPr lang="fr-FR" sz="1400" b="1" i="1" spc="-5">
                <a:latin typeface="Century Gothic" panose="020B0502020202020204" pitchFamily="34" charset="0"/>
                <a:cs typeface="Segoe UI"/>
              </a:rPr>
            </a:br>
            <a:r>
              <a:rPr lang="fr-FR" sz="1400" b="1" i="1" spc="-5">
                <a:solidFill>
                  <a:srgbClr val="0091B2"/>
                </a:solidFill>
                <a:latin typeface="Century Gothic"/>
                <a:cs typeface="Segoe UI"/>
              </a:rPr>
              <a:t>La procédure détaillée pour réinitialiser votre mot de passe ou débloquer votre compte est disponible </a:t>
            </a:r>
            <a:r>
              <a:rPr lang="fr-FR" sz="1400" b="1" i="1" spc="-5">
                <a:solidFill>
                  <a:srgbClr val="0091B2"/>
                </a:solidFill>
                <a:latin typeface="Century Gothic"/>
                <a:cs typeface="Segoe UI"/>
                <a:hlinkClick r:id="rId4"/>
              </a:rPr>
              <a:t>ici.</a:t>
            </a:r>
            <a:endParaRPr lang="fr-FR" sz="1400" b="1" i="1" spc="-5">
              <a:solidFill>
                <a:srgbClr val="0091B2"/>
              </a:solidFill>
              <a:latin typeface="Century Gothic"/>
              <a:cs typeface="Segoe UI"/>
            </a:endParaRPr>
          </a:p>
          <a:p>
            <a:br>
              <a:rPr lang="fr-FR" sz="1600" b="0" i="0">
                <a:solidFill>
                  <a:srgbClr val="333333"/>
                </a:solidFill>
                <a:effectLst/>
                <a:latin typeface="Segoe UI" panose="020B0502040204020203" pitchFamily="34" charset="0"/>
              </a:rPr>
            </a:br>
            <a:endParaRPr lang="fr-FR" sz="1400" spc="-5">
              <a:latin typeface="Century Gothic" panose="020B0502020202020204" pitchFamily="34" charset="0"/>
              <a:cs typeface="Segoe UI"/>
            </a:endParaRPr>
          </a:p>
        </p:txBody>
      </p:sp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760FA6B2-C275-82EF-903B-174CCC7E26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35984"/>
            <a:ext cx="5029200" cy="1566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">
            <a:extLst>
              <a:ext uri="{FF2B5EF4-FFF2-40B4-BE49-F238E27FC236}">
                <a16:creationId xmlns:a16="http://schemas.microsoft.com/office/drawing/2014/main" id="{37AC8FC0-34B5-49EB-A98F-DB0B05AFB7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625597"/>
            <a:ext cx="5029201" cy="244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6602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156C3D-045B-4913-9317-7B29DBAAB9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Renouveler mon mot de passe</a:t>
            </a:r>
          </a:p>
        </p:txBody>
      </p:sp>
      <p:sp>
        <p:nvSpPr>
          <p:cNvPr id="17" name="object 14">
            <a:extLst>
              <a:ext uri="{FF2B5EF4-FFF2-40B4-BE49-F238E27FC236}">
                <a16:creationId xmlns:a16="http://schemas.microsoft.com/office/drawing/2014/main" id="{A60B1217-0BC8-4422-8C7C-F89D9F7A6FAB}"/>
              </a:ext>
            </a:extLst>
          </p:cNvPr>
          <p:cNvSpPr txBox="1"/>
          <p:nvPr/>
        </p:nvSpPr>
        <p:spPr>
          <a:xfrm>
            <a:off x="170303" y="1135985"/>
            <a:ext cx="4858897" cy="6552000"/>
          </a:xfrm>
          <a:prstGeom prst="rect">
            <a:avLst/>
          </a:prstGeom>
          <a:solidFill>
            <a:srgbClr val="E7E7E7"/>
          </a:solidFill>
        </p:spPr>
        <p:txBody>
          <a:bodyPr vert="horz" wrap="square" lIns="0" tIns="44450" rIns="0" bIns="0" rtlCol="0" anchor="t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91440">
              <a:lnSpc>
                <a:spcPct val="150000"/>
              </a:lnSpc>
              <a:spcBef>
                <a:spcPts val="350"/>
              </a:spcBef>
            </a:pPr>
            <a:r>
              <a:rPr lang="fr-FR" sz="1400" spc="-5" dirty="0">
                <a:latin typeface="Century Gothic"/>
                <a:cs typeface="Segoe UI"/>
              </a:rPr>
              <a:t>Maintenant que vous avez renseigné votre n° de téléphone portable lors de votre première connexion à votre portail Office, nous vous demandons de </a:t>
            </a:r>
            <a:r>
              <a:rPr lang="fr-FR" sz="1400" b="1" spc="-5" dirty="0">
                <a:latin typeface="Century Gothic"/>
                <a:cs typeface="Segoe UI"/>
              </a:rPr>
              <a:t>modifier votre mot de passe actuel </a:t>
            </a:r>
            <a:r>
              <a:rPr lang="fr-FR" sz="1400" spc="-5" dirty="0">
                <a:latin typeface="Century Gothic"/>
                <a:cs typeface="Segoe UI"/>
              </a:rPr>
              <a:t>pour des raisons de </a:t>
            </a:r>
            <a:r>
              <a:rPr lang="fr-FR" sz="1400" b="1" spc="-5" dirty="0">
                <a:latin typeface="Century Gothic"/>
                <a:cs typeface="Segoe UI"/>
              </a:rPr>
              <a:t>sécurité</a:t>
            </a:r>
            <a:r>
              <a:rPr lang="fr-FR" sz="1400" spc="-5" dirty="0">
                <a:latin typeface="Century Gothic"/>
                <a:cs typeface="Segoe UI"/>
              </a:rPr>
              <a:t>.</a:t>
            </a:r>
          </a:p>
          <a:p>
            <a:pPr marL="91440" marR="91440">
              <a:lnSpc>
                <a:spcPct val="150000"/>
              </a:lnSpc>
              <a:spcBef>
                <a:spcPts val="350"/>
              </a:spcBef>
            </a:pPr>
            <a:r>
              <a:rPr lang="fr-FR" sz="1400" spc="-5" dirty="0">
                <a:latin typeface="Century Gothic"/>
                <a:cs typeface="Segoe UI"/>
              </a:rPr>
              <a:t>Pour cela :</a:t>
            </a:r>
          </a:p>
          <a:p>
            <a:pPr marL="434340" marR="91440" indent="-342900">
              <a:lnSpc>
                <a:spcPct val="150000"/>
              </a:lnSpc>
              <a:spcBef>
                <a:spcPts val="350"/>
              </a:spcBef>
              <a:buFont typeface="+mj-lt"/>
              <a:buAutoNum type="arabicPeriod"/>
            </a:pPr>
            <a:r>
              <a:rPr lang="fr-FR" sz="1400" spc="-5" dirty="0">
                <a:latin typeface="Century Gothic"/>
                <a:cs typeface="Segoe UI"/>
              </a:rPr>
              <a:t>Rendez vous à l’adresse suivante : </a:t>
            </a:r>
            <a:r>
              <a:rPr lang="fr-FR" sz="1400" spc="-5" dirty="0">
                <a:latin typeface="Century Gothic"/>
                <a:cs typeface="Segoe UI"/>
                <a:hlinkClick r:id="rId2"/>
              </a:rPr>
              <a:t>www.passwordreset.microsoftonline.com</a:t>
            </a:r>
            <a:endParaRPr lang="fr-FR" sz="1400" spc="-5" dirty="0">
              <a:latin typeface="Century Gothic"/>
              <a:cs typeface="Segoe UI"/>
            </a:endParaRPr>
          </a:p>
          <a:p>
            <a:pPr marL="434340" marR="91440" indent="-342900">
              <a:lnSpc>
                <a:spcPct val="150000"/>
              </a:lnSpc>
              <a:spcBef>
                <a:spcPts val="350"/>
              </a:spcBef>
              <a:buFont typeface="+mj-lt"/>
              <a:buAutoNum type="arabicPeriod"/>
            </a:pPr>
            <a:r>
              <a:rPr lang="fr-FR" sz="1400" spc="-5" dirty="0">
                <a:latin typeface="Century Gothic"/>
                <a:cs typeface="Segoe UI"/>
              </a:rPr>
              <a:t>Renseignez votre </a:t>
            </a:r>
            <a:r>
              <a:rPr lang="fr-FR" sz="1400" b="1" spc="-5" dirty="0">
                <a:latin typeface="Century Gothic"/>
                <a:cs typeface="Segoe UI"/>
              </a:rPr>
              <a:t>adresse mail </a:t>
            </a:r>
            <a:r>
              <a:rPr lang="fr-FR" sz="1400" spc="-5" dirty="0">
                <a:latin typeface="Century Gothic"/>
                <a:cs typeface="Segoe UI"/>
              </a:rPr>
              <a:t>puis le code qui s’affiche et cliquez sur suivant</a:t>
            </a:r>
          </a:p>
          <a:p>
            <a:pPr marL="434340" marR="91440" indent="-342900">
              <a:lnSpc>
                <a:spcPct val="150000"/>
              </a:lnSpc>
              <a:spcBef>
                <a:spcPts val="350"/>
              </a:spcBef>
              <a:buFont typeface="+mj-lt"/>
              <a:buAutoNum type="arabicPeriod"/>
            </a:pPr>
            <a:r>
              <a:rPr lang="fr-FR" sz="1400" spc="-5" dirty="0">
                <a:latin typeface="Century Gothic"/>
                <a:cs typeface="Segoe UI"/>
              </a:rPr>
              <a:t>Recevez le </a:t>
            </a:r>
            <a:r>
              <a:rPr lang="fr-FR" sz="1400" b="1" spc="-5" dirty="0">
                <a:latin typeface="Century Gothic"/>
                <a:cs typeface="Segoe UI"/>
              </a:rPr>
              <a:t>code de vérification </a:t>
            </a:r>
            <a:r>
              <a:rPr lang="fr-FR" sz="1400" spc="-5" dirty="0">
                <a:latin typeface="Century Gothic"/>
                <a:cs typeface="Segoe UI"/>
              </a:rPr>
              <a:t>sur le n° de téléphone portable que vous aurez indiqué lors de votre première connexion au portail Office</a:t>
            </a:r>
          </a:p>
          <a:p>
            <a:pPr marL="434340" marR="91440" indent="-342900">
              <a:lnSpc>
                <a:spcPct val="150000"/>
              </a:lnSpc>
              <a:spcBef>
                <a:spcPts val="350"/>
              </a:spcBef>
              <a:buFont typeface="+mj-lt"/>
              <a:buAutoNum type="arabicPeriod"/>
            </a:pPr>
            <a:r>
              <a:rPr lang="fr-FR" sz="1400" spc="-5" dirty="0">
                <a:latin typeface="Century Gothic"/>
                <a:cs typeface="Segoe UI"/>
              </a:rPr>
              <a:t>Définissez votre </a:t>
            </a:r>
            <a:r>
              <a:rPr lang="fr-FR" sz="1400" b="1" spc="-5" dirty="0">
                <a:latin typeface="Century Gothic"/>
                <a:cs typeface="Segoe UI"/>
              </a:rPr>
              <a:t>nouveau mot de passe </a:t>
            </a:r>
            <a:r>
              <a:rPr lang="fr-FR" sz="1400" spc="-5" dirty="0">
                <a:latin typeface="Century Gothic"/>
                <a:cs typeface="Segoe UI"/>
              </a:rPr>
              <a:t>en suivant les </a:t>
            </a:r>
            <a:r>
              <a:rPr lang="fr-FR" sz="1400" b="1" spc="-5" dirty="0">
                <a:latin typeface="Century Gothic"/>
                <a:cs typeface="Segoe UI"/>
              </a:rPr>
              <a:t>règles*</a:t>
            </a:r>
            <a:r>
              <a:rPr lang="fr-FR" sz="1400" spc="-5" dirty="0">
                <a:latin typeface="Century Gothic"/>
                <a:cs typeface="Segoe UI"/>
              </a:rPr>
              <a:t> </a:t>
            </a:r>
            <a:r>
              <a:rPr lang="fr-FR" sz="1400" b="1" spc="-5" dirty="0">
                <a:latin typeface="Century Gothic"/>
                <a:cs typeface="Segoe UI"/>
              </a:rPr>
              <a:t>de sécurité</a:t>
            </a:r>
            <a:endParaRPr lang="fr-FR" sz="1400" spc="-5" dirty="0">
              <a:latin typeface="Century Gothic" panose="020B0502020202020204" pitchFamily="34" charset="0"/>
              <a:cs typeface="Segoe UI"/>
            </a:endParaRPr>
          </a:p>
          <a:p>
            <a:pPr marL="91440" marR="91440">
              <a:spcBef>
                <a:spcPts val="350"/>
              </a:spcBef>
            </a:pPr>
            <a:endParaRPr lang="fr-FR" sz="1400" spc="-5" dirty="0">
              <a:latin typeface="Century Gothic" panose="020B0502020202020204" pitchFamily="34" charset="0"/>
              <a:cs typeface="Segoe UI"/>
            </a:endParaRPr>
          </a:p>
          <a:p>
            <a:pPr marL="91440" marR="91440">
              <a:spcBef>
                <a:spcPts val="350"/>
              </a:spcBef>
            </a:pPr>
            <a:endParaRPr lang="fr-FR" sz="1200" b="1" i="1" spc="-5" dirty="0">
              <a:solidFill>
                <a:srgbClr val="0091B2"/>
              </a:solidFill>
              <a:latin typeface="Century Gothic"/>
              <a:cs typeface="Segoe UI"/>
            </a:endParaRPr>
          </a:p>
          <a:p>
            <a:pPr marL="91440" marR="91440">
              <a:spcBef>
                <a:spcPts val="350"/>
              </a:spcBef>
            </a:pPr>
            <a:endParaRPr lang="fr-FR" sz="1200" b="1" i="1" spc="-5" dirty="0">
              <a:solidFill>
                <a:srgbClr val="0091B2"/>
              </a:solidFill>
              <a:latin typeface="Century Gothic"/>
              <a:cs typeface="Segoe UI"/>
            </a:endParaRPr>
          </a:p>
          <a:p>
            <a:pPr marL="91440" marR="91440">
              <a:spcBef>
                <a:spcPts val="350"/>
              </a:spcBef>
            </a:pPr>
            <a:endParaRPr lang="fr-FR" sz="1200" b="1" i="1" spc="-5" dirty="0">
              <a:solidFill>
                <a:srgbClr val="0091B2"/>
              </a:solidFill>
              <a:latin typeface="Century Gothic"/>
              <a:cs typeface="Segoe UI"/>
            </a:endParaRPr>
          </a:p>
          <a:p>
            <a:pPr marL="91440" marR="91440">
              <a:spcBef>
                <a:spcPts val="350"/>
              </a:spcBef>
            </a:pPr>
            <a:endParaRPr lang="fr-FR" sz="1200" b="1" i="1" spc="-5" dirty="0">
              <a:solidFill>
                <a:srgbClr val="0091B2"/>
              </a:solidFill>
              <a:latin typeface="Century Gothic"/>
              <a:cs typeface="Segoe UI"/>
            </a:endParaRPr>
          </a:p>
          <a:p>
            <a:pPr marL="91440" marR="91440">
              <a:spcBef>
                <a:spcPts val="350"/>
              </a:spcBef>
            </a:pPr>
            <a:r>
              <a:rPr lang="fr-FR" sz="1200" b="1" i="1" spc="-5" dirty="0">
                <a:solidFill>
                  <a:srgbClr val="0091B2"/>
                </a:solidFill>
                <a:latin typeface="Century Gothic"/>
                <a:cs typeface="Segoe UI"/>
              </a:rPr>
              <a:t>Cette demande de renouvellement de mot de passe vous sera imposée une à deux fois par an.</a:t>
            </a:r>
            <a:endParaRPr lang="fr-FR">
              <a:cs typeface="Calibri"/>
            </a:endParaRPr>
          </a:p>
          <a:p>
            <a:pPr marL="91440" marR="91440">
              <a:lnSpc>
                <a:spcPct val="150000"/>
              </a:lnSpc>
              <a:spcBef>
                <a:spcPts val="350"/>
              </a:spcBef>
            </a:pPr>
            <a:endParaRPr lang="fr-FR" sz="1500" spc="-5" dirty="0">
              <a:latin typeface="Century Gothic" panose="020B0502020202020204" pitchFamily="34" charset="0"/>
              <a:cs typeface="Segoe UI"/>
            </a:endParaRPr>
          </a:p>
          <a:p>
            <a:pPr marL="91440" marR="91440">
              <a:lnSpc>
                <a:spcPct val="150000"/>
              </a:lnSpc>
              <a:spcBef>
                <a:spcPts val="350"/>
              </a:spcBef>
            </a:pPr>
            <a:endParaRPr lang="fr-FR" sz="1500" spc="-5" dirty="0">
              <a:latin typeface="Century Gothic" panose="020B0502020202020204" pitchFamily="34" charset="0"/>
              <a:cs typeface="Segoe UI"/>
            </a:endParaRPr>
          </a:p>
          <a:p>
            <a:pPr marL="91440" marR="91440">
              <a:lnSpc>
                <a:spcPct val="150000"/>
              </a:lnSpc>
              <a:spcBef>
                <a:spcPts val="350"/>
              </a:spcBef>
            </a:pPr>
            <a:endParaRPr lang="fr-FR" sz="1500" spc="-5" dirty="0">
              <a:latin typeface="Century Gothic" panose="020B0502020202020204" pitchFamily="34" charset="0"/>
              <a:cs typeface="Segoe UI"/>
            </a:endParaRPr>
          </a:p>
          <a:p>
            <a:pPr marL="91440" marR="91440">
              <a:lnSpc>
                <a:spcPct val="150000"/>
              </a:lnSpc>
              <a:spcBef>
                <a:spcPts val="350"/>
              </a:spcBef>
            </a:pPr>
            <a:endParaRPr lang="fr-FR" sz="1200" b="1" i="1" dirty="0">
              <a:solidFill>
                <a:srgbClr val="0091B2"/>
              </a:solidFill>
              <a:effectLst/>
              <a:latin typeface="Century Gothic" panose="020B0502020202020204" pitchFamily="34" charset="0"/>
            </a:endParaRPr>
          </a:p>
          <a:p>
            <a:br>
              <a:rPr lang="fr-FR" sz="1600" b="0" i="0" dirty="0">
                <a:solidFill>
                  <a:srgbClr val="333333"/>
                </a:solidFill>
                <a:effectLst/>
                <a:latin typeface="Segoe UI" panose="020B0502040204020203" pitchFamily="34" charset="0"/>
              </a:rPr>
            </a:br>
            <a:endParaRPr lang="fr-FR" sz="1600" spc="-5" dirty="0">
              <a:latin typeface="Century Gothic" panose="020B0502020202020204" pitchFamily="34" charset="0"/>
              <a:cs typeface="Segoe UI"/>
            </a:endParaRPr>
          </a:p>
        </p:txBody>
      </p:sp>
      <p:sp>
        <p:nvSpPr>
          <p:cNvPr id="8" name="object 14">
            <a:extLst>
              <a:ext uri="{FF2B5EF4-FFF2-40B4-BE49-F238E27FC236}">
                <a16:creationId xmlns:a16="http://schemas.microsoft.com/office/drawing/2014/main" id="{9B39CDF5-0E60-4005-BF74-6387BF67D1C8}"/>
              </a:ext>
            </a:extLst>
          </p:cNvPr>
          <p:cNvSpPr txBox="1"/>
          <p:nvPr/>
        </p:nvSpPr>
        <p:spPr>
          <a:xfrm>
            <a:off x="5181598" y="5530467"/>
            <a:ext cx="4706499" cy="2157518"/>
          </a:xfrm>
          <a:prstGeom prst="rect">
            <a:avLst/>
          </a:prstGeom>
          <a:solidFill>
            <a:srgbClr val="E7E7E7"/>
          </a:solidFill>
        </p:spPr>
        <p:txBody>
          <a:bodyPr vert="horz" wrap="square" lIns="0" tIns="44450" rIns="0" bIns="0" rtlCol="0"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91440">
              <a:spcBef>
                <a:spcPts val="350"/>
              </a:spcBef>
            </a:pPr>
            <a:r>
              <a:rPr lang="fr-FR" sz="1200" b="1" i="1" spc="-5">
                <a:latin typeface="Century Gothic" panose="020B0502020202020204" pitchFamily="34" charset="0"/>
                <a:cs typeface="Segoe UI"/>
              </a:rPr>
              <a:t>*Règles concernant les mots de passe :</a:t>
            </a:r>
          </a:p>
          <a:p>
            <a:pPr marL="377190" marR="91440" indent="-285750">
              <a:lnSpc>
                <a:spcPct val="150000"/>
              </a:lnSpc>
              <a:spcBef>
                <a:spcPts val="350"/>
              </a:spcBef>
              <a:buClr>
                <a:srgbClr val="93C11A"/>
              </a:buClr>
              <a:buFont typeface="Wingdings" panose="05000000000000000000" pitchFamily="2" charset="2"/>
              <a:buChar char="§"/>
            </a:pPr>
            <a:r>
              <a:rPr lang="fr-FR" sz="1200" i="1" spc="-5">
                <a:latin typeface="Century Gothic" panose="020B0502020202020204" pitchFamily="34" charset="0"/>
                <a:cs typeface="Segoe UI"/>
              </a:rPr>
              <a:t>Minimum 8 caractères</a:t>
            </a:r>
          </a:p>
          <a:p>
            <a:pPr marL="377190" marR="91440" indent="-285750">
              <a:lnSpc>
                <a:spcPct val="150000"/>
              </a:lnSpc>
              <a:spcBef>
                <a:spcPts val="350"/>
              </a:spcBef>
              <a:buClr>
                <a:srgbClr val="93C11A"/>
              </a:buClr>
              <a:buFont typeface="Wingdings" panose="05000000000000000000" pitchFamily="2" charset="2"/>
              <a:buChar char="§"/>
            </a:pPr>
            <a:r>
              <a:rPr lang="fr-FR" sz="1200" i="1" spc="-5">
                <a:latin typeface="Century Gothic" panose="020B0502020202020204" pitchFamily="34" charset="0"/>
                <a:cs typeface="Segoe UI"/>
              </a:rPr>
              <a:t>Mélange de minuscules, majuscules et chiffres</a:t>
            </a:r>
          </a:p>
          <a:p>
            <a:pPr marL="377190" marR="91440" indent="-285750">
              <a:lnSpc>
                <a:spcPct val="150000"/>
              </a:lnSpc>
              <a:spcBef>
                <a:spcPts val="350"/>
              </a:spcBef>
              <a:buClr>
                <a:srgbClr val="93C11A"/>
              </a:buClr>
              <a:buFont typeface="Wingdings" panose="05000000000000000000" pitchFamily="2" charset="2"/>
              <a:buChar char="§"/>
            </a:pPr>
            <a:r>
              <a:rPr lang="fr-FR" sz="1200" i="1" spc="-5">
                <a:latin typeface="Century Gothic" panose="020B0502020202020204" pitchFamily="34" charset="0"/>
                <a:cs typeface="Segoe UI"/>
              </a:rPr>
              <a:t>Impossible de réutiliser l’un des 3 derniers mots de passe précédents</a:t>
            </a:r>
          </a:p>
          <a:p>
            <a:pPr marL="377190" marR="91440" indent="-285750">
              <a:lnSpc>
                <a:spcPct val="150000"/>
              </a:lnSpc>
              <a:spcBef>
                <a:spcPts val="350"/>
              </a:spcBef>
              <a:buClr>
                <a:srgbClr val="93C11A"/>
              </a:buClr>
              <a:buFont typeface="Wingdings" panose="05000000000000000000" pitchFamily="2" charset="2"/>
              <a:buChar char="§"/>
            </a:pPr>
            <a:r>
              <a:rPr lang="fr-FR" sz="1200" i="1" spc="-5">
                <a:latin typeface="Century Gothic" panose="020B0502020202020204" pitchFamily="34" charset="0"/>
                <a:cs typeface="Segoe UI"/>
              </a:rPr>
              <a:t>Blocage du compte au bout de 5 tentatives infructueuses</a:t>
            </a:r>
          </a:p>
          <a:p>
            <a:pPr marL="91440" marR="91440">
              <a:spcBef>
                <a:spcPts val="350"/>
              </a:spcBef>
            </a:pPr>
            <a:endParaRPr lang="fr-FR" sz="1200" spc="-5">
              <a:latin typeface="Century Gothic" panose="020B0502020202020204" pitchFamily="34" charset="0"/>
              <a:cs typeface="Segoe UI"/>
            </a:endParaRPr>
          </a:p>
          <a:p>
            <a:pPr marL="91440" marR="91440">
              <a:lnSpc>
                <a:spcPct val="100000"/>
              </a:lnSpc>
              <a:spcBef>
                <a:spcPts val="350"/>
              </a:spcBef>
            </a:pPr>
            <a:endParaRPr lang="fr-FR" sz="1200" spc="-5">
              <a:latin typeface="Century Gothic" panose="020B0502020202020204" pitchFamily="34" charset="0"/>
              <a:cs typeface="Segoe UI"/>
            </a:endParaRPr>
          </a:p>
          <a:p>
            <a:pPr marL="91440" marR="91440">
              <a:lnSpc>
                <a:spcPct val="100000"/>
              </a:lnSpc>
              <a:spcBef>
                <a:spcPts val="350"/>
              </a:spcBef>
            </a:pPr>
            <a:endParaRPr lang="fr-FR" sz="1200" spc="-5">
              <a:latin typeface="Century Gothic" panose="020B0502020202020204" pitchFamily="34" charset="0"/>
              <a:cs typeface="Segoe UI"/>
            </a:endParaRPr>
          </a:p>
        </p:txBody>
      </p:sp>
      <p:pic>
        <p:nvPicPr>
          <p:cNvPr id="13" name="Graphique 12" descr="Informations avec un remplissage uni">
            <a:extLst>
              <a:ext uri="{FF2B5EF4-FFF2-40B4-BE49-F238E27FC236}">
                <a16:creationId xmlns:a16="http://schemas.microsoft.com/office/drawing/2014/main" id="{559D8B08-C0B7-474D-B7B5-5EDDB83270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555502" y="5268462"/>
            <a:ext cx="524010" cy="524010"/>
          </a:xfrm>
          <a:prstGeom prst="rect">
            <a:avLst/>
          </a:prstGeom>
        </p:spPr>
      </p:pic>
      <p:pic>
        <p:nvPicPr>
          <p:cNvPr id="2050" name="Picture 2" descr="image">
            <a:extLst>
              <a:ext uri="{FF2B5EF4-FFF2-40B4-BE49-F238E27FC236}">
                <a16:creationId xmlns:a16="http://schemas.microsoft.com/office/drawing/2014/main" id="{0092472C-7FFB-DE18-5831-DC07F19AA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599" y="1138343"/>
            <a:ext cx="3521726" cy="2288328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">
            <a:extLst>
              <a:ext uri="{FF2B5EF4-FFF2-40B4-BE49-F238E27FC236}">
                <a16:creationId xmlns:a16="http://schemas.microsoft.com/office/drawing/2014/main" id="{5841EE26-5644-1EA6-2D90-7BC499B3D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053" y="2939234"/>
            <a:ext cx="3322044" cy="2288413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94066747-44CF-4110-AC2E-589F0BF0E581}"/>
              </a:ext>
            </a:extLst>
          </p:cNvPr>
          <p:cNvSpPr/>
          <p:nvPr/>
        </p:nvSpPr>
        <p:spPr>
          <a:xfrm>
            <a:off x="8548207" y="1059345"/>
            <a:ext cx="285483" cy="285483"/>
          </a:xfrm>
          <a:prstGeom prst="ellipse">
            <a:avLst/>
          </a:prstGeom>
          <a:solidFill>
            <a:srgbClr val="9ACA1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>
                <a:latin typeface="Century Gothic" panose="020B0502020202020204" pitchFamily="34" charset="0"/>
              </a:rPr>
              <a:t>2</a:t>
            </a:r>
            <a:endParaRPr lang="fr-FR" b="1">
              <a:latin typeface="Century Gothic" panose="020B0502020202020204" pitchFamily="34" charset="0"/>
            </a:endParaRP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DF9E5186-A34E-F1C8-40CD-E22CE9AE3F67}"/>
              </a:ext>
            </a:extLst>
          </p:cNvPr>
          <p:cNvSpPr/>
          <p:nvPr/>
        </p:nvSpPr>
        <p:spPr>
          <a:xfrm>
            <a:off x="9745355" y="2796492"/>
            <a:ext cx="285483" cy="285483"/>
          </a:xfrm>
          <a:prstGeom prst="ellipse">
            <a:avLst/>
          </a:prstGeom>
          <a:solidFill>
            <a:srgbClr val="9ACA1B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>
                <a:latin typeface="Century Gothic" panose="020B0502020202020204" pitchFamily="34" charset="0"/>
              </a:rPr>
              <a:t>3</a:t>
            </a:r>
            <a:endParaRPr lang="fr-FR" b="1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845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2bd13b8-67d5-4b20-9455-8d6869d4c52f" xsi:nil="true"/>
    <lcf76f155ced4ddcb4097134ff3c332f xmlns="3449d88d-0e22-4f9c-9898-95feae6f2abc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F9BA26613B4148A2ED4824C6835CDF" ma:contentTypeVersion="12" ma:contentTypeDescription="Crée un document." ma:contentTypeScope="" ma:versionID="dcdd03a15d9e23379dbbc475415e6edc">
  <xsd:schema xmlns:xsd="http://www.w3.org/2001/XMLSchema" xmlns:xs="http://www.w3.org/2001/XMLSchema" xmlns:p="http://schemas.microsoft.com/office/2006/metadata/properties" xmlns:ns2="3449d88d-0e22-4f9c-9898-95feae6f2abc" xmlns:ns3="82bd13b8-67d5-4b20-9455-8d6869d4c52f" targetNamespace="http://schemas.microsoft.com/office/2006/metadata/properties" ma:root="true" ma:fieldsID="fa836331a11cef204075c55f9995284b" ns2:_="" ns3:_="">
    <xsd:import namespace="3449d88d-0e22-4f9c-9898-95feae6f2abc"/>
    <xsd:import namespace="82bd13b8-67d5-4b20-9455-8d6869d4c52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49d88d-0e22-4f9c-9898-95feae6f2a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8ac64f25-9eaf-4a8d-8e8f-2464b97ef7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bd13b8-67d5-4b20-9455-8d6869d4c52f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7cd9a07-3d3a-4cd4-b885-429092aee9f9}" ma:internalName="TaxCatchAll" ma:showField="CatchAllData" ma:web="82bd13b8-67d5-4b20-9455-8d6869d4c52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03B1BEB-6035-4E91-98A7-D1CFFDFDE94F}">
  <ds:schemaRefs>
    <ds:schemaRef ds:uri="3449d88d-0e22-4f9c-9898-95feae6f2abc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82bd13b8-67d5-4b20-9455-8d6869d4c52f"/>
    <ds:schemaRef ds:uri="http://purl.org/dc/terms/"/>
    <ds:schemaRef ds:uri="http://schemas.microsoft.com/office/infopath/2007/PartnerControls"/>
    <ds:schemaRef ds:uri="http://purl.org/dc/dcmitype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E96E7E9-5F58-40E3-9421-E50427E008C2}">
  <ds:schemaRefs>
    <ds:schemaRef ds:uri="3449d88d-0e22-4f9c-9898-95feae6f2abc"/>
    <ds:schemaRef ds:uri="82bd13b8-67d5-4b20-9455-8d6869d4c52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6C97CD5-B17E-4FFC-ADC5-36F21D849D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302</Words>
  <Application>Microsoft Office PowerPoint</Application>
  <PresentationFormat>Personnalisé</PresentationFormat>
  <Paragraphs>31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Office Theme</vt:lpstr>
      <vt:lpstr>Guide pratique</vt:lpstr>
      <vt:lpstr>Connexion à mon compte</vt:lpstr>
      <vt:lpstr>Renouveler mon mot de passe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remy.reccodi@metsys.fr</dc:creator>
  <cp:lastModifiedBy>Aroca Margot</cp:lastModifiedBy>
  <cp:revision>5</cp:revision>
  <dcterms:created xsi:type="dcterms:W3CDTF">2019-09-15T05:25:55Z</dcterms:created>
  <dcterms:modified xsi:type="dcterms:W3CDTF">2023-03-22T14:51:20Z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2018-10-24T00:00:00Z</vt:filetime>
  </property>
  <property fmtid="{D5CDD505-2E9C-101B-9397-08002B2CF9AE}" pid="3" name="Creator">
    <vt:lpwstr>Acrobat PDFMaker 17 PowerPoint 版</vt:lpwstr>
  </property>
  <property fmtid="{D5CDD505-2E9C-101B-9397-08002B2CF9AE}" pid="4" name="LastSaved">
    <vt:filetime>2019-09-15T00:00:00Z</vt:filetime>
  </property>
  <property fmtid="{D5CDD505-2E9C-101B-9397-08002B2CF9AE}" pid="5" name="ContentTypeId">
    <vt:lpwstr>0x010100D6F9BA26613B4148A2ED4824C6835CDF</vt:lpwstr>
  </property>
  <property fmtid="{D5CDD505-2E9C-101B-9397-08002B2CF9AE}" pid="6" name="MediaServiceImageTags">
    <vt:lpwstr/>
  </property>
</Properties>
</file>